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1"/>
  </p:notesMasterIdLst>
  <p:handoutMasterIdLst>
    <p:handoutMasterId r:id="rId22"/>
  </p:handoutMasterIdLst>
  <p:sldIdLst>
    <p:sldId id="256" r:id="rId2"/>
    <p:sldId id="265" r:id="rId3"/>
    <p:sldId id="277" r:id="rId4"/>
    <p:sldId id="278" r:id="rId5"/>
    <p:sldId id="279" r:id="rId6"/>
    <p:sldId id="280" r:id="rId7"/>
    <p:sldId id="281" r:id="rId8"/>
    <p:sldId id="282" r:id="rId9"/>
    <p:sldId id="283" r:id="rId10"/>
    <p:sldId id="284" r:id="rId11"/>
    <p:sldId id="285" r:id="rId12"/>
    <p:sldId id="286" r:id="rId13"/>
    <p:sldId id="287" r:id="rId14"/>
    <p:sldId id="288" r:id="rId15"/>
    <p:sldId id="290" r:id="rId16"/>
    <p:sldId id="291" r:id="rId17"/>
    <p:sldId id="292" r:id="rId18"/>
    <p:sldId id="293" r:id="rId19"/>
    <p:sldId id="276" r:id="rId20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pos="272" userDrawn="1">
          <p15:clr>
            <a:srgbClr val="A4A3A4"/>
          </p15:clr>
        </p15:guide>
        <p15:guide id="4" pos="5488" userDrawn="1">
          <p15:clr>
            <a:srgbClr val="A4A3A4"/>
          </p15:clr>
        </p15:guide>
        <p15:guide id="5" orient="horz" pos="79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EDF"/>
    <a:srgbClr val="183E75"/>
    <a:srgbClr val="004994"/>
    <a:srgbClr val="007CC1"/>
    <a:srgbClr val="0069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472"/>
    <p:restoredTop sz="94626"/>
  </p:normalViewPr>
  <p:slideViewPr>
    <p:cSldViewPr snapToGrid="0" snapToObjects="1">
      <p:cViewPr>
        <p:scale>
          <a:sx n="80" d="100"/>
          <a:sy n="80" d="100"/>
        </p:scale>
        <p:origin x="-636" y="-378"/>
      </p:cViewPr>
      <p:guideLst>
        <p:guide orient="horz" pos="2160"/>
        <p:guide orient="horz" pos="799"/>
        <p:guide pos="2880"/>
        <p:guide pos="272"/>
        <p:guide pos="548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48" d="100"/>
          <a:sy n="48" d="100"/>
        </p:scale>
        <p:origin x="2076" y="6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B7DC974-2524-4409-B950-42F9BA3902C2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63FC282-0039-485B-AD22-7669B8BE680A}">
      <dgm:prSet phldrT="[Text]" custT="1"/>
      <dgm:spPr>
        <a:solidFill>
          <a:schemeClr val="tx2">
            <a:lumMod val="75000"/>
            <a:lumOff val="25000"/>
          </a:schemeClr>
        </a:solidFill>
      </dgm:spPr>
      <dgm:t>
        <a:bodyPr/>
        <a:lstStyle/>
        <a:p>
          <a:r>
            <a:rPr lang="en-US" sz="1800" dirty="0" smtClean="0"/>
            <a:t>Leadership Engagement</a:t>
          </a:r>
          <a:endParaRPr lang="en-US" sz="1800" dirty="0"/>
        </a:p>
      </dgm:t>
    </dgm:pt>
    <dgm:pt modelId="{62F494A9-A724-441F-8DBA-44106C971B61}" type="parTrans" cxnId="{A92187D4-DBA5-47AC-A47E-DCA195E2AE95}">
      <dgm:prSet/>
      <dgm:spPr/>
      <dgm:t>
        <a:bodyPr/>
        <a:lstStyle/>
        <a:p>
          <a:endParaRPr lang="en-US"/>
        </a:p>
      </dgm:t>
    </dgm:pt>
    <dgm:pt modelId="{275C3DDC-9061-491B-B49B-0BCF890E4398}" type="sibTrans" cxnId="{A92187D4-DBA5-47AC-A47E-DCA195E2AE95}">
      <dgm:prSet/>
      <dgm:spPr/>
      <dgm:t>
        <a:bodyPr/>
        <a:lstStyle/>
        <a:p>
          <a:endParaRPr lang="en-US"/>
        </a:p>
      </dgm:t>
    </dgm:pt>
    <dgm:pt modelId="{3F9BB121-5E24-485F-9EE6-7792F371C6DA}">
      <dgm:prSet phldrT="[Text]" custT="1"/>
      <dgm:spPr>
        <a:solidFill>
          <a:schemeClr val="tx2">
            <a:lumMod val="75000"/>
            <a:lumOff val="25000"/>
          </a:schemeClr>
        </a:solidFill>
      </dgm:spPr>
      <dgm:t>
        <a:bodyPr/>
        <a:lstStyle/>
        <a:p>
          <a:r>
            <a:rPr lang="en-US" sz="1800" dirty="0" smtClean="0"/>
            <a:t>Culture of Safety</a:t>
          </a:r>
          <a:endParaRPr lang="en-US" sz="1800" dirty="0"/>
        </a:p>
      </dgm:t>
    </dgm:pt>
    <dgm:pt modelId="{EF0AEB8E-F43F-4A40-938F-3A6EA43285CE}" type="parTrans" cxnId="{D6B0631A-F400-45CC-885E-0F1DDF822731}">
      <dgm:prSet/>
      <dgm:spPr/>
      <dgm:t>
        <a:bodyPr/>
        <a:lstStyle/>
        <a:p>
          <a:endParaRPr lang="en-US"/>
        </a:p>
      </dgm:t>
    </dgm:pt>
    <dgm:pt modelId="{1EFF5AE9-5730-49EF-95E9-CE63B8241EC7}" type="sibTrans" cxnId="{D6B0631A-F400-45CC-885E-0F1DDF822731}">
      <dgm:prSet/>
      <dgm:spPr/>
      <dgm:t>
        <a:bodyPr/>
        <a:lstStyle/>
        <a:p>
          <a:endParaRPr lang="en-US"/>
        </a:p>
      </dgm:t>
    </dgm:pt>
    <dgm:pt modelId="{9D70E638-70DD-4380-A23B-3770A30A62D5}">
      <dgm:prSet phldrT="[Text]" custT="1"/>
      <dgm:spPr>
        <a:solidFill>
          <a:schemeClr val="tx2">
            <a:lumMod val="75000"/>
            <a:lumOff val="25000"/>
          </a:schemeClr>
        </a:solidFill>
      </dgm:spPr>
      <dgm:t>
        <a:bodyPr/>
        <a:lstStyle/>
        <a:p>
          <a:r>
            <a:rPr lang="en-US" sz="1800" dirty="0" smtClean="0"/>
            <a:t>Safety Learning System</a:t>
          </a:r>
          <a:endParaRPr lang="en-US" sz="1800" dirty="0"/>
        </a:p>
      </dgm:t>
    </dgm:pt>
    <dgm:pt modelId="{5F414D59-3E60-4FC6-800A-F4567F0CCBF1}" type="parTrans" cxnId="{FA3C5BC0-EBCB-4F27-8E7A-7D74CFA41B91}">
      <dgm:prSet/>
      <dgm:spPr/>
      <dgm:t>
        <a:bodyPr/>
        <a:lstStyle/>
        <a:p>
          <a:endParaRPr lang="en-US"/>
        </a:p>
      </dgm:t>
    </dgm:pt>
    <dgm:pt modelId="{4C7E3720-DA01-4BB2-A063-6ADA7AF4783A}" type="sibTrans" cxnId="{FA3C5BC0-EBCB-4F27-8E7A-7D74CFA41B91}">
      <dgm:prSet/>
      <dgm:spPr/>
      <dgm:t>
        <a:bodyPr/>
        <a:lstStyle/>
        <a:p>
          <a:endParaRPr lang="en-US"/>
        </a:p>
      </dgm:t>
    </dgm:pt>
    <dgm:pt modelId="{797CF66B-90B6-45B5-89D3-47744BB876E7}">
      <dgm:prSet phldrT="[Text]" custT="1"/>
      <dgm:spPr>
        <a:solidFill>
          <a:schemeClr val="tx2">
            <a:lumMod val="75000"/>
            <a:lumOff val="25000"/>
          </a:schemeClr>
        </a:solidFill>
      </dgm:spPr>
      <dgm:t>
        <a:bodyPr/>
        <a:lstStyle/>
        <a:p>
          <a:r>
            <a:rPr lang="en-US" sz="1800" dirty="0" smtClean="0"/>
            <a:t>Harm Reduction Strategies</a:t>
          </a:r>
          <a:endParaRPr lang="en-US" sz="1800" dirty="0"/>
        </a:p>
      </dgm:t>
    </dgm:pt>
    <dgm:pt modelId="{87AF956E-6AF1-4B78-A3C9-98381BF47659}" type="parTrans" cxnId="{907507BA-1984-4AA1-8495-997EDD1FA64A}">
      <dgm:prSet/>
      <dgm:spPr/>
      <dgm:t>
        <a:bodyPr/>
        <a:lstStyle/>
        <a:p>
          <a:endParaRPr lang="en-US"/>
        </a:p>
      </dgm:t>
    </dgm:pt>
    <dgm:pt modelId="{FA5CA0A4-0C8E-400C-80F0-2B2D3C612F55}" type="sibTrans" cxnId="{907507BA-1984-4AA1-8495-997EDD1FA64A}">
      <dgm:prSet/>
      <dgm:spPr/>
      <dgm:t>
        <a:bodyPr/>
        <a:lstStyle/>
        <a:p>
          <a:endParaRPr lang="en-US"/>
        </a:p>
      </dgm:t>
    </dgm:pt>
    <dgm:pt modelId="{6EF19B05-5161-4F3C-B6BE-7FE62CEA8437}">
      <dgm:prSet phldrT="[Text]" custT="1"/>
      <dgm:spPr>
        <a:solidFill>
          <a:schemeClr val="tx2">
            <a:lumMod val="75000"/>
            <a:lumOff val="25000"/>
          </a:schemeClr>
        </a:solidFill>
      </dgm:spPr>
      <dgm:t>
        <a:bodyPr/>
        <a:lstStyle/>
        <a:p>
          <a:r>
            <a:rPr lang="en-US" sz="1800" dirty="0" smtClean="0"/>
            <a:t>Partnering with Patients/Families</a:t>
          </a:r>
          <a:endParaRPr lang="en-US" sz="1800" dirty="0"/>
        </a:p>
      </dgm:t>
    </dgm:pt>
    <dgm:pt modelId="{4B0DEEC7-D7C6-4202-854D-D461D872A2B7}" type="parTrans" cxnId="{55AF3C0A-D823-4D25-8B27-40E73519A595}">
      <dgm:prSet/>
      <dgm:spPr/>
      <dgm:t>
        <a:bodyPr/>
        <a:lstStyle/>
        <a:p>
          <a:endParaRPr lang="en-US"/>
        </a:p>
      </dgm:t>
    </dgm:pt>
    <dgm:pt modelId="{23EA5B52-BB47-4E1B-B935-6B009909ED71}" type="sibTrans" cxnId="{55AF3C0A-D823-4D25-8B27-40E73519A595}">
      <dgm:prSet/>
      <dgm:spPr/>
      <dgm:t>
        <a:bodyPr/>
        <a:lstStyle/>
        <a:p>
          <a:endParaRPr lang="en-US"/>
        </a:p>
      </dgm:t>
    </dgm:pt>
    <dgm:pt modelId="{F9336E00-98C0-4E24-8BC1-6C1DEB5CD669}">
      <dgm:prSet phldrT="[Text]" custT="1"/>
      <dgm:spPr>
        <a:solidFill>
          <a:schemeClr val="tx2">
            <a:lumMod val="75000"/>
            <a:lumOff val="25000"/>
          </a:schemeClr>
        </a:solidFill>
      </dgm:spPr>
      <dgm:t>
        <a:bodyPr/>
        <a:lstStyle/>
        <a:p>
          <a:r>
            <a:rPr lang="en-US" sz="1800" dirty="0" smtClean="0"/>
            <a:t>Colleague Engagement</a:t>
          </a:r>
          <a:endParaRPr lang="en-US" sz="1800" dirty="0"/>
        </a:p>
      </dgm:t>
    </dgm:pt>
    <dgm:pt modelId="{124E2F05-E824-47E8-AAA1-5D01809D9994}" type="parTrans" cxnId="{AF77E6AD-D1DC-4332-BBFF-1ED10968014C}">
      <dgm:prSet/>
      <dgm:spPr/>
      <dgm:t>
        <a:bodyPr/>
        <a:lstStyle/>
        <a:p>
          <a:endParaRPr lang="en-US"/>
        </a:p>
      </dgm:t>
    </dgm:pt>
    <dgm:pt modelId="{13E81351-9232-4C00-A2F8-8FEC03472C51}" type="sibTrans" cxnId="{AF77E6AD-D1DC-4332-BBFF-1ED10968014C}">
      <dgm:prSet/>
      <dgm:spPr/>
      <dgm:t>
        <a:bodyPr/>
        <a:lstStyle/>
        <a:p>
          <a:endParaRPr lang="en-US"/>
        </a:p>
      </dgm:t>
    </dgm:pt>
    <dgm:pt modelId="{BDB9435E-2456-4FCD-9BDA-1CBE548709E5}" type="pres">
      <dgm:prSet presAssocID="{BB7DC974-2524-4409-B950-42F9BA3902C2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DE73E12F-B7E1-4192-8D03-78197B60B468}" type="pres">
      <dgm:prSet presAssocID="{663FC282-0039-485B-AD22-7669B8BE680A}" presName="linNode" presStyleCnt="0"/>
      <dgm:spPr/>
    </dgm:pt>
    <dgm:pt modelId="{383D8581-50D0-4F06-8100-CC37C1A8E68B}" type="pres">
      <dgm:prSet presAssocID="{663FC282-0039-485B-AD22-7669B8BE680A}" presName="parentShp" presStyleLbl="node1" presStyleIdx="0" presStyleCnt="6" custScaleX="137486" custScaleY="121506" custLinFactNeighborX="5644" custLinFactNeighborY="-2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F60F6F2-1100-4E62-A6F7-2B7BEC392DEA}" type="pres">
      <dgm:prSet presAssocID="{663FC282-0039-485B-AD22-7669B8BE680A}" presName="childShp" presStyleLbl="bgAccFollowNode1" presStyleIdx="0" presStyleCnt="6" custAng="10800000" custScaleX="43168" custLinFactX="-40993" custLinFactNeighborX="-100000" custLinFactNeighborY="-855">
        <dgm:presLayoutVars>
          <dgm:bulletEnabled val="1"/>
        </dgm:presLayoutVars>
      </dgm:prSet>
      <dgm:spPr>
        <a:solidFill>
          <a:schemeClr val="tx2">
            <a:lumMod val="25000"/>
            <a:lumOff val="75000"/>
            <a:alpha val="90000"/>
          </a:schemeClr>
        </a:solidFill>
        <a:ln>
          <a:solidFill>
            <a:schemeClr val="tx2">
              <a:lumMod val="25000"/>
              <a:lumOff val="75000"/>
              <a:alpha val="90000"/>
            </a:schemeClr>
          </a:solidFill>
        </a:ln>
      </dgm:spPr>
      <dgm:t>
        <a:bodyPr/>
        <a:lstStyle/>
        <a:p>
          <a:endParaRPr lang="en-US"/>
        </a:p>
      </dgm:t>
    </dgm:pt>
    <dgm:pt modelId="{C328E8F4-F039-48C1-B835-64F00D7F9AA1}" type="pres">
      <dgm:prSet presAssocID="{275C3DDC-9061-491B-B49B-0BCF890E4398}" presName="spacing" presStyleCnt="0"/>
      <dgm:spPr/>
    </dgm:pt>
    <dgm:pt modelId="{7B992200-56DD-466B-BEEA-EB352DFF1E0A}" type="pres">
      <dgm:prSet presAssocID="{3F9BB121-5E24-485F-9EE6-7792F371C6DA}" presName="linNode" presStyleCnt="0"/>
      <dgm:spPr/>
    </dgm:pt>
    <dgm:pt modelId="{A36E1C9E-A463-4521-81F1-003F9709F8B9}" type="pres">
      <dgm:prSet presAssocID="{3F9BB121-5E24-485F-9EE6-7792F371C6DA}" presName="parentShp" presStyleLbl="node1" presStyleIdx="1" presStyleCnt="6" custScaleX="137486" custScaleY="121506" custLinFactNeighborX="563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CF9DF0F-FE22-44F8-958E-ED84AC71B376}" type="pres">
      <dgm:prSet presAssocID="{3F9BB121-5E24-485F-9EE6-7792F371C6DA}" presName="childShp" presStyleLbl="bgAccFollowNode1" presStyleIdx="1" presStyleCnt="6" custAng="10800000" custScaleX="43160" custLinFactX="-40997" custLinFactNeighborX="-100000" custLinFactNeighborY="511">
        <dgm:presLayoutVars>
          <dgm:bulletEnabled val="1"/>
        </dgm:presLayoutVars>
      </dgm:prSet>
      <dgm:spPr>
        <a:solidFill>
          <a:schemeClr val="tx2">
            <a:lumMod val="25000"/>
            <a:lumOff val="75000"/>
            <a:alpha val="90000"/>
          </a:schemeClr>
        </a:solidFill>
        <a:ln>
          <a:solidFill>
            <a:schemeClr val="tx2">
              <a:lumMod val="25000"/>
              <a:lumOff val="75000"/>
              <a:alpha val="90000"/>
            </a:schemeClr>
          </a:solidFill>
        </a:ln>
      </dgm:spPr>
      <dgm:t>
        <a:bodyPr/>
        <a:lstStyle/>
        <a:p>
          <a:endParaRPr lang="en-US"/>
        </a:p>
      </dgm:t>
    </dgm:pt>
    <dgm:pt modelId="{4345200C-E78F-4A46-AA77-8CA498D0C22C}" type="pres">
      <dgm:prSet presAssocID="{1EFF5AE9-5730-49EF-95E9-CE63B8241EC7}" presName="spacing" presStyleCnt="0"/>
      <dgm:spPr/>
    </dgm:pt>
    <dgm:pt modelId="{12D77A36-FF2C-4D12-B3BF-0E099CF097D1}" type="pres">
      <dgm:prSet presAssocID="{9D70E638-70DD-4380-A23B-3770A30A62D5}" presName="linNode" presStyleCnt="0"/>
      <dgm:spPr/>
    </dgm:pt>
    <dgm:pt modelId="{36C3F832-8D80-4AA2-A6A5-F59765ABBBAA}" type="pres">
      <dgm:prSet presAssocID="{9D70E638-70DD-4380-A23B-3770A30A62D5}" presName="parentShp" presStyleLbl="node1" presStyleIdx="2" presStyleCnt="6" custScaleX="137486" custScaleY="121506" custLinFactNeighborX="563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1B5CCC4-F4A6-4F06-ABE8-7FD2C98B55F0}" type="pres">
      <dgm:prSet presAssocID="{9D70E638-70DD-4380-A23B-3770A30A62D5}" presName="childShp" presStyleLbl="bgAccFollowNode1" presStyleIdx="2" presStyleCnt="6" custAng="10800000" custScaleX="43168" custLinFactX="-40993" custLinFactNeighborX="-100000" custLinFactNeighborY="-1762">
        <dgm:presLayoutVars>
          <dgm:bulletEnabled val="1"/>
        </dgm:presLayoutVars>
      </dgm:prSet>
      <dgm:spPr>
        <a:solidFill>
          <a:schemeClr val="tx2">
            <a:lumMod val="25000"/>
            <a:lumOff val="75000"/>
            <a:alpha val="90000"/>
          </a:schemeClr>
        </a:solidFill>
        <a:ln>
          <a:solidFill>
            <a:schemeClr val="tx2">
              <a:lumMod val="25000"/>
              <a:lumOff val="75000"/>
              <a:alpha val="90000"/>
            </a:schemeClr>
          </a:solidFill>
        </a:ln>
      </dgm:spPr>
      <dgm:t>
        <a:bodyPr/>
        <a:lstStyle/>
        <a:p>
          <a:endParaRPr lang="en-US"/>
        </a:p>
      </dgm:t>
    </dgm:pt>
    <dgm:pt modelId="{EED0BD98-6052-40A9-8B16-A707B7C968CD}" type="pres">
      <dgm:prSet presAssocID="{4C7E3720-DA01-4BB2-A063-6ADA7AF4783A}" presName="spacing" presStyleCnt="0"/>
      <dgm:spPr/>
    </dgm:pt>
    <dgm:pt modelId="{D191490F-0526-4216-8351-002CD93803F6}" type="pres">
      <dgm:prSet presAssocID="{797CF66B-90B6-45B5-89D3-47744BB876E7}" presName="linNode" presStyleCnt="0"/>
      <dgm:spPr/>
    </dgm:pt>
    <dgm:pt modelId="{6781D1EF-3746-4FE8-B40E-509887E007A5}" type="pres">
      <dgm:prSet presAssocID="{797CF66B-90B6-45B5-89D3-47744BB876E7}" presName="parentShp" presStyleLbl="node1" presStyleIdx="3" presStyleCnt="6" custScaleX="137486" custScaleY="121506" custLinFactNeighborX="563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B58877F-E6DA-40FD-B94A-09092F7BFB1C}" type="pres">
      <dgm:prSet presAssocID="{797CF66B-90B6-45B5-89D3-47744BB876E7}" presName="childShp" presStyleLbl="bgAccFollowNode1" presStyleIdx="3" presStyleCnt="6" custAng="10800000" custScaleX="43346" custLinFactX="-43817" custLinFactNeighborX="-100000" custLinFactNeighborY="1339">
        <dgm:presLayoutVars>
          <dgm:bulletEnabled val="1"/>
        </dgm:presLayoutVars>
      </dgm:prSet>
      <dgm:spPr>
        <a:solidFill>
          <a:schemeClr val="tx2">
            <a:lumMod val="25000"/>
            <a:lumOff val="75000"/>
            <a:alpha val="90000"/>
          </a:schemeClr>
        </a:solidFill>
        <a:ln>
          <a:solidFill>
            <a:schemeClr val="tx2">
              <a:lumMod val="25000"/>
              <a:lumOff val="75000"/>
              <a:alpha val="90000"/>
            </a:schemeClr>
          </a:solidFill>
        </a:ln>
      </dgm:spPr>
      <dgm:t>
        <a:bodyPr/>
        <a:lstStyle/>
        <a:p>
          <a:endParaRPr lang="en-US"/>
        </a:p>
      </dgm:t>
    </dgm:pt>
    <dgm:pt modelId="{817FD057-BC16-4638-81CF-134A98ADA461}" type="pres">
      <dgm:prSet presAssocID="{FA5CA0A4-0C8E-400C-80F0-2B2D3C612F55}" presName="spacing" presStyleCnt="0"/>
      <dgm:spPr/>
    </dgm:pt>
    <dgm:pt modelId="{315779EB-A009-4A4F-9A9A-C4E4AFAE9C0C}" type="pres">
      <dgm:prSet presAssocID="{6EF19B05-5161-4F3C-B6BE-7FE62CEA8437}" presName="linNode" presStyleCnt="0"/>
      <dgm:spPr/>
    </dgm:pt>
    <dgm:pt modelId="{26C70DD5-8E42-47A1-B422-6A1ADFE5489D}" type="pres">
      <dgm:prSet presAssocID="{6EF19B05-5161-4F3C-B6BE-7FE62CEA8437}" presName="parentShp" presStyleLbl="node1" presStyleIdx="4" presStyleCnt="6" custScaleX="137486" custScaleY="121506" custLinFactNeighborX="563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CF5DEA-5A4D-4ACB-86C3-AD7822357E93}" type="pres">
      <dgm:prSet presAssocID="{6EF19B05-5161-4F3C-B6BE-7FE62CEA8437}" presName="childShp" presStyleLbl="bgAccFollowNode1" presStyleIdx="4" presStyleCnt="6" custAng="10800000" custScaleX="43743" custLinFactX="-44094" custLinFactNeighborX="-100000" custLinFactNeighborY="185">
        <dgm:presLayoutVars>
          <dgm:bulletEnabled val="1"/>
        </dgm:presLayoutVars>
      </dgm:prSet>
      <dgm:spPr>
        <a:solidFill>
          <a:schemeClr val="tx2">
            <a:lumMod val="25000"/>
            <a:lumOff val="75000"/>
            <a:alpha val="90000"/>
          </a:schemeClr>
        </a:solidFill>
        <a:ln>
          <a:solidFill>
            <a:schemeClr val="tx2">
              <a:lumMod val="25000"/>
              <a:lumOff val="75000"/>
              <a:alpha val="90000"/>
            </a:schemeClr>
          </a:solidFill>
        </a:ln>
      </dgm:spPr>
      <dgm:t>
        <a:bodyPr/>
        <a:lstStyle/>
        <a:p>
          <a:endParaRPr lang="en-US"/>
        </a:p>
      </dgm:t>
    </dgm:pt>
    <dgm:pt modelId="{0DE3829E-0508-4CC5-85F1-A31F4C6AC652}" type="pres">
      <dgm:prSet presAssocID="{23EA5B52-BB47-4E1B-B935-6B009909ED71}" presName="spacing" presStyleCnt="0"/>
      <dgm:spPr/>
    </dgm:pt>
    <dgm:pt modelId="{FED3CBF4-FC66-4F26-9D67-C2787C04879B}" type="pres">
      <dgm:prSet presAssocID="{F9336E00-98C0-4E24-8BC1-6C1DEB5CD669}" presName="linNode" presStyleCnt="0"/>
      <dgm:spPr/>
    </dgm:pt>
    <dgm:pt modelId="{2ABD6083-9E00-4CB5-B866-6F7639B89CA0}" type="pres">
      <dgm:prSet presAssocID="{F9336E00-98C0-4E24-8BC1-6C1DEB5CD669}" presName="parentShp" presStyleLbl="node1" presStyleIdx="5" presStyleCnt="6" custScaleX="137486" custScaleY="121506" custLinFactNeighborX="-2116" custLinFactNeighborY="7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19FB4FA-3346-49BA-A0EF-51813D8E6025}" type="pres">
      <dgm:prSet presAssocID="{F9336E00-98C0-4E24-8BC1-6C1DEB5CD669}" presName="childShp" presStyleLbl="bgAccFollowNode1" presStyleIdx="5" presStyleCnt="6" custFlipHor="1" custScaleX="28454" custLinFactX="-48350" custLinFactNeighborX="-100000" custLinFactNeighborY="855">
        <dgm:presLayoutVars>
          <dgm:bulletEnabled val="1"/>
        </dgm:presLayoutVars>
      </dgm:prSet>
      <dgm:spPr>
        <a:solidFill>
          <a:schemeClr val="tx2">
            <a:lumMod val="25000"/>
            <a:lumOff val="75000"/>
            <a:alpha val="90000"/>
          </a:schemeClr>
        </a:solidFill>
        <a:ln>
          <a:solidFill>
            <a:schemeClr val="tx2">
              <a:lumMod val="25000"/>
              <a:lumOff val="75000"/>
              <a:alpha val="90000"/>
            </a:schemeClr>
          </a:solidFill>
        </a:ln>
      </dgm:spPr>
      <dgm:t>
        <a:bodyPr/>
        <a:lstStyle/>
        <a:p>
          <a:endParaRPr lang="en-US"/>
        </a:p>
      </dgm:t>
    </dgm:pt>
  </dgm:ptLst>
  <dgm:cxnLst>
    <dgm:cxn modelId="{CC467E0D-D4A6-4E8C-A1E8-4D538A66733B}" type="presOf" srcId="{3F9BB121-5E24-485F-9EE6-7792F371C6DA}" destId="{A36E1C9E-A463-4521-81F1-003F9709F8B9}" srcOrd="0" destOrd="0" presId="urn:microsoft.com/office/officeart/2005/8/layout/vList6"/>
    <dgm:cxn modelId="{B15608BD-7088-4C46-AE51-9C09E171E54F}" type="presOf" srcId="{BB7DC974-2524-4409-B950-42F9BA3902C2}" destId="{BDB9435E-2456-4FCD-9BDA-1CBE548709E5}" srcOrd="0" destOrd="0" presId="urn:microsoft.com/office/officeart/2005/8/layout/vList6"/>
    <dgm:cxn modelId="{907507BA-1984-4AA1-8495-997EDD1FA64A}" srcId="{BB7DC974-2524-4409-B950-42F9BA3902C2}" destId="{797CF66B-90B6-45B5-89D3-47744BB876E7}" srcOrd="3" destOrd="0" parTransId="{87AF956E-6AF1-4B78-A3C9-98381BF47659}" sibTransId="{FA5CA0A4-0C8E-400C-80F0-2B2D3C612F55}"/>
    <dgm:cxn modelId="{A92187D4-DBA5-47AC-A47E-DCA195E2AE95}" srcId="{BB7DC974-2524-4409-B950-42F9BA3902C2}" destId="{663FC282-0039-485B-AD22-7669B8BE680A}" srcOrd="0" destOrd="0" parTransId="{62F494A9-A724-441F-8DBA-44106C971B61}" sibTransId="{275C3DDC-9061-491B-B49B-0BCF890E4398}"/>
    <dgm:cxn modelId="{CD4C7D32-0240-4F76-B6DB-78D8B6336921}" type="presOf" srcId="{9D70E638-70DD-4380-A23B-3770A30A62D5}" destId="{36C3F832-8D80-4AA2-A6A5-F59765ABBBAA}" srcOrd="0" destOrd="0" presId="urn:microsoft.com/office/officeart/2005/8/layout/vList6"/>
    <dgm:cxn modelId="{FA3C5BC0-EBCB-4F27-8E7A-7D74CFA41B91}" srcId="{BB7DC974-2524-4409-B950-42F9BA3902C2}" destId="{9D70E638-70DD-4380-A23B-3770A30A62D5}" srcOrd="2" destOrd="0" parTransId="{5F414D59-3E60-4FC6-800A-F4567F0CCBF1}" sibTransId="{4C7E3720-DA01-4BB2-A063-6ADA7AF4783A}"/>
    <dgm:cxn modelId="{65AE2C81-E9A1-45DA-8F3A-A941F7DDCA58}" type="presOf" srcId="{F9336E00-98C0-4E24-8BC1-6C1DEB5CD669}" destId="{2ABD6083-9E00-4CB5-B866-6F7639B89CA0}" srcOrd="0" destOrd="0" presId="urn:microsoft.com/office/officeart/2005/8/layout/vList6"/>
    <dgm:cxn modelId="{90DCC629-1560-430A-A410-1D6FE8420588}" type="presOf" srcId="{6EF19B05-5161-4F3C-B6BE-7FE62CEA8437}" destId="{26C70DD5-8E42-47A1-B422-6A1ADFE5489D}" srcOrd="0" destOrd="0" presId="urn:microsoft.com/office/officeart/2005/8/layout/vList6"/>
    <dgm:cxn modelId="{9153AD1F-CFEC-4E6D-8597-56F308D1D993}" type="presOf" srcId="{663FC282-0039-485B-AD22-7669B8BE680A}" destId="{383D8581-50D0-4F06-8100-CC37C1A8E68B}" srcOrd="0" destOrd="0" presId="urn:microsoft.com/office/officeart/2005/8/layout/vList6"/>
    <dgm:cxn modelId="{D6B0631A-F400-45CC-885E-0F1DDF822731}" srcId="{BB7DC974-2524-4409-B950-42F9BA3902C2}" destId="{3F9BB121-5E24-485F-9EE6-7792F371C6DA}" srcOrd="1" destOrd="0" parTransId="{EF0AEB8E-F43F-4A40-938F-3A6EA43285CE}" sibTransId="{1EFF5AE9-5730-49EF-95E9-CE63B8241EC7}"/>
    <dgm:cxn modelId="{7F2B49CD-BC75-4AE0-9E5F-7056C0D4FB5F}" type="presOf" srcId="{797CF66B-90B6-45B5-89D3-47744BB876E7}" destId="{6781D1EF-3746-4FE8-B40E-509887E007A5}" srcOrd="0" destOrd="0" presId="urn:microsoft.com/office/officeart/2005/8/layout/vList6"/>
    <dgm:cxn modelId="{AF77E6AD-D1DC-4332-BBFF-1ED10968014C}" srcId="{BB7DC974-2524-4409-B950-42F9BA3902C2}" destId="{F9336E00-98C0-4E24-8BC1-6C1DEB5CD669}" srcOrd="5" destOrd="0" parTransId="{124E2F05-E824-47E8-AAA1-5D01809D9994}" sibTransId="{13E81351-9232-4C00-A2F8-8FEC03472C51}"/>
    <dgm:cxn modelId="{55AF3C0A-D823-4D25-8B27-40E73519A595}" srcId="{BB7DC974-2524-4409-B950-42F9BA3902C2}" destId="{6EF19B05-5161-4F3C-B6BE-7FE62CEA8437}" srcOrd="4" destOrd="0" parTransId="{4B0DEEC7-D7C6-4202-854D-D461D872A2B7}" sibTransId="{23EA5B52-BB47-4E1B-B935-6B009909ED71}"/>
    <dgm:cxn modelId="{AEE5CC8D-41DC-4719-9B6E-968157C867E2}" type="presParOf" srcId="{BDB9435E-2456-4FCD-9BDA-1CBE548709E5}" destId="{DE73E12F-B7E1-4192-8D03-78197B60B468}" srcOrd="0" destOrd="0" presId="urn:microsoft.com/office/officeart/2005/8/layout/vList6"/>
    <dgm:cxn modelId="{3D278834-103E-4F55-8226-A21CEEAFD5AB}" type="presParOf" srcId="{DE73E12F-B7E1-4192-8D03-78197B60B468}" destId="{383D8581-50D0-4F06-8100-CC37C1A8E68B}" srcOrd="0" destOrd="0" presId="urn:microsoft.com/office/officeart/2005/8/layout/vList6"/>
    <dgm:cxn modelId="{6EDAAC46-4455-4807-9469-D5CE2065C45A}" type="presParOf" srcId="{DE73E12F-B7E1-4192-8D03-78197B60B468}" destId="{8F60F6F2-1100-4E62-A6F7-2B7BEC392DEA}" srcOrd="1" destOrd="0" presId="urn:microsoft.com/office/officeart/2005/8/layout/vList6"/>
    <dgm:cxn modelId="{3EC14EF8-9AA9-4FF4-80CB-AB24B16A7514}" type="presParOf" srcId="{BDB9435E-2456-4FCD-9BDA-1CBE548709E5}" destId="{C328E8F4-F039-48C1-B835-64F00D7F9AA1}" srcOrd="1" destOrd="0" presId="urn:microsoft.com/office/officeart/2005/8/layout/vList6"/>
    <dgm:cxn modelId="{6529D14D-7B30-4A34-9F69-7312EC4D6116}" type="presParOf" srcId="{BDB9435E-2456-4FCD-9BDA-1CBE548709E5}" destId="{7B992200-56DD-466B-BEEA-EB352DFF1E0A}" srcOrd="2" destOrd="0" presId="urn:microsoft.com/office/officeart/2005/8/layout/vList6"/>
    <dgm:cxn modelId="{92DAB1EC-AB27-4ACD-AC6F-AAE29C3BC1D9}" type="presParOf" srcId="{7B992200-56DD-466B-BEEA-EB352DFF1E0A}" destId="{A36E1C9E-A463-4521-81F1-003F9709F8B9}" srcOrd="0" destOrd="0" presId="urn:microsoft.com/office/officeart/2005/8/layout/vList6"/>
    <dgm:cxn modelId="{C4125BE6-AB67-41C9-85FC-92EC6B7820B5}" type="presParOf" srcId="{7B992200-56DD-466B-BEEA-EB352DFF1E0A}" destId="{CCF9DF0F-FE22-44F8-958E-ED84AC71B376}" srcOrd="1" destOrd="0" presId="urn:microsoft.com/office/officeart/2005/8/layout/vList6"/>
    <dgm:cxn modelId="{4D6F13A7-7BC4-414B-922E-81D041C9AE2A}" type="presParOf" srcId="{BDB9435E-2456-4FCD-9BDA-1CBE548709E5}" destId="{4345200C-E78F-4A46-AA77-8CA498D0C22C}" srcOrd="3" destOrd="0" presId="urn:microsoft.com/office/officeart/2005/8/layout/vList6"/>
    <dgm:cxn modelId="{FCF2267F-0EEB-4C2C-BDC5-18E7A88B8976}" type="presParOf" srcId="{BDB9435E-2456-4FCD-9BDA-1CBE548709E5}" destId="{12D77A36-FF2C-4D12-B3BF-0E099CF097D1}" srcOrd="4" destOrd="0" presId="urn:microsoft.com/office/officeart/2005/8/layout/vList6"/>
    <dgm:cxn modelId="{D226169D-83D2-4AB4-AAB2-348B73901704}" type="presParOf" srcId="{12D77A36-FF2C-4D12-B3BF-0E099CF097D1}" destId="{36C3F832-8D80-4AA2-A6A5-F59765ABBBAA}" srcOrd="0" destOrd="0" presId="urn:microsoft.com/office/officeart/2005/8/layout/vList6"/>
    <dgm:cxn modelId="{CF7C3316-7769-4BE5-A49B-AFFBE6B90052}" type="presParOf" srcId="{12D77A36-FF2C-4D12-B3BF-0E099CF097D1}" destId="{61B5CCC4-F4A6-4F06-ABE8-7FD2C98B55F0}" srcOrd="1" destOrd="0" presId="urn:microsoft.com/office/officeart/2005/8/layout/vList6"/>
    <dgm:cxn modelId="{FB57110E-2D90-4550-ABAC-34C11ACC7236}" type="presParOf" srcId="{BDB9435E-2456-4FCD-9BDA-1CBE548709E5}" destId="{EED0BD98-6052-40A9-8B16-A707B7C968CD}" srcOrd="5" destOrd="0" presId="urn:microsoft.com/office/officeart/2005/8/layout/vList6"/>
    <dgm:cxn modelId="{24F0CA1D-55FE-4829-A86E-7E63409BB64F}" type="presParOf" srcId="{BDB9435E-2456-4FCD-9BDA-1CBE548709E5}" destId="{D191490F-0526-4216-8351-002CD93803F6}" srcOrd="6" destOrd="0" presId="urn:microsoft.com/office/officeart/2005/8/layout/vList6"/>
    <dgm:cxn modelId="{E7B700B8-9D06-4A55-BC65-818132E9A2E7}" type="presParOf" srcId="{D191490F-0526-4216-8351-002CD93803F6}" destId="{6781D1EF-3746-4FE8-B40E-509887E007A5}" srcOrd="0" destOrd="0" presId="urn:microsoft.com/office/officeart/2005/8/layout/vList6"/>
    <dgm:cxn modelId="{453BC6A0-A74A-431E-BF77-57E7E2217BC4}" type="presParOf" srcId="{D191490F-0526-4216-8351-002CD93803F6}" destId="{0B58877F-E6DA-40FD-B94A-09092F7BFB1C}" srcOrd="1" destOrd="0" presId="urn:microsoft.com/office/officeart/2005/8/layout/vList6"/>
    <dgm:cxn modelId="{625D641F-9EE0-4796-8572-14C6CEAD06B7}" type="presParOf" srcId="{BDB9435E-2456-4FCD-9BDA-1CBE548709E5}" destId="{817FD057-BC16-4638-81CF-134A98ADA461}" srcOrd="7" destOrd="0" presId="urn:microsoft.com/office/officeart/2005/8/layout/vList6"/>
    <dgm:cxn modelId="{91DCACAC-279B-4A06-A2E8-17C5ADDACD29}" type="presParOf" srcId="{BDB9435E-2456-4FCD-9BDA-1CBE548709E5}" destId="{315779EB-A009-4A4F-9A9A-C4E4AFAE9C0C}" srcOrd="8" destOrd="0" presId="urn:microsoft.com/office/officeart/2005/8/layout/vList6"/>
    <dgm:cxn modelId="{B0F215D4-369F-459E-BAF0-F9C125B73157}" type="presParOf" srcId="{315779EB-A009-4A4F-9A9A-C4E4AFAE9C0C}" destId="{26C70DD5-8E42-47A1-B422-6A1ADFE5489D}" srcOrd="0" destOrd="0" presId="urn:microsoft.com/office/officeart/2005/8/layout/vList6"/>
    <dgm:cxn modelId="{A2166AA0-50CF-4EA6-9A43-A8FD70B657C1}" type="presParOf" srcId="{315779EB-A009-4A4F-9A9A-C4E4AFAE9C0C}" destId="{EBCF5DEA-5A4D-4ACB-86C3-AD7822357E93}" srcOrd="1" destOrd="0" presId="urn:microsoft.com/office/officeart/2005/8/layout/vList6"/>
    <dgm:cxn modelId="{13FEF6C8-36F7-40C2-84F4-C178F6573BB7}" type="presParOf" srcId="{BDB9435E-2456-4FCD-9BDA-1CBE548709E5}" destId="{0DE3829E-0508-4CC5-85F1-A31F4C6AC652}" srcOrd="9" destOrd="0" presId="urn:microsoft.com/office/officeart/2005/8/layout/vList6"/>
    <dgm:cxn modelId="{4EF0C7BA-C1CD-4E1A-A3BD-D4DDD66AACB9}" type="presParOf" srcId="{BDB9435E-2456-4FCD-9BDA-1CBE548709E5}" destId="{FED3CBF4-FC66-4F26-9D67-C2787C04879B}" srcOrd="10" destOrd="0" presId="urn:microsoft.com/office/officeart/2005/8/layout/vList6"/>
    <dgm:cxn modelId="{95882AC1-D795-4D0A-A577-D69FE536F3C9}" type="presParOf" srcId="{FED3CBF4-FC66-4F26-9D67-C2787C04879B}" destId="{2ABD6083-9E00-4CB5-B866-6F7639B89CA0}" srcOrd="0" destOrd="0" presId="urn:microsoft.com/office/officeart/2005/8/layout/vList6"/>
    <dgm:cxn modelId="{2057FE72-5574-4B3F-8AE0-44810B8B8F26}" type="presParOf" srcId="{FED3CBF4-FC66-4F26-9D67-C2787C04879B}" destId="{419FB4FA-3346-49BA-A0EF-51813D8E6025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60F6F2-1100-4E62-A6F7-2B7BEC392DEA}">
      <dsp:nvSpPr>
        <dsp:cNvPr id="0" name=""/>
        <dsp:cNvSpPr/>
      </dsp:nvSpPr>
      <dsp:spPr>
        <a:xfrm rot="10800000">
          <a:off x="0" y="47623"/>
          <a:ext cx="1458939" cy="454632"/>
        </a:xfrm>
        <a:prstGeom prst="rightArrow">
          <a:avLst>
            <a:gd name="adj1" fmla="val 75000"/>
            <a:gd name="adj2" fmla="val 50000"/>
          </a:avLst>
        </a:prstGeom>
        <a:solidFill>
          <a:schemeClr val="tx2">
            <a:lumMod val="25000"/>
            <a:lumOff val="75000"/>
            <a:alpha val="90000"/>
          </a:schemeClr>
        </a:solidFill>
        <a:ln w="12700" cap="flat" cmpd="sng" algn="ctr">
          <a:solidFill>
            <a:schemeClr val="tx2">
              <a:lumMod val="25000"/>
              <a:lumOff val="75000"/>
              <a:alpha val="9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83D8581-50D0-4F06-8100-CC37C1A8E68B}">
      <dsp:nvSpPr>
        <dsp:cNvPr id="0" name=""/>
        <dsp:cNvSpPr/>
      </dsp:nvSpPr>
      <dsp:spPr>
        <a:xfrm>
          <a:off x="731569" y="2506"/>
          <a:ext cx="3097722" cy="552405"/>
        </a:xfrm>
        <a:prstGeom prst="roundRect">
          <a:avLst/>
        </a:prstGeom>
        <a:solidFill>
          <a:schemeClr val="tx2">
            <a:lumMod val="75000"/>
            <a:lumOff val="2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Leadership Engagement</a:t>
          </a:r>
          <a:endParaRPr lang="en-US" sz="1800" kern="1200" dirty="0"/>
        </a:p>
      </dsp:txBody>
      <dsp:txXfrm>
        <a:off x="758535" y="29472"/>
        <a:ext cx="3043790" cy="498473"/>
      </dsp:txXfrm>
    </dsp:sp>
    <dsp:sp modelId="{CCF9DF0F-FE22-44F8-958E-ED84AC71B376}">
      <dsp:nvSpPr>
        <dsp:cNvPr id="0" name=""/>
        <dsp:cNvSpPr/>
      </dsp:nvSpPr>
      <dsp:spPr>
        <a:xfrm rot="10800000">
          <a:off x="0" y="651703"/>
          <a:ext cx="1458669" cy="454632"/>
        </a:xfrm>
        <a:prstGeom prst="rightArrow">
          <a:avLst>
            <a:gd name="adj1" fmla="val 75000"/>
            <a:gd name="adj2" fmla="val 50000"/>
          </a:avLst>
        </a:prstGeom>
        <a:solidFill>
          <a:schemeClr val="tx2">
            <a:lumMod val="25000"/>
            <a:lumOff val="75000"/>
            <a:alpha val="90000"/>
          </a:schemeClr>
        </a:solidFill>
        <a:ln w="12700" cap="flat" cmpd="sng" algn="ctr">
          <a:solidFill>
            <a:schemeClr val="tx2">
              <a:lumMod val="25000"/>
              <a:lumOff val="75000"/>
              <a:alpha val="9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6E1C9E-A463-4521-81F1-003F9709F8B9}">
      <dsp:nvSpPr>
        <dsp:cNvPr id="0" name=""/>
        <dsp:cNvSpPr/>
      </dsp:nvSpPr>
      <dsp:spPr>
        <a:xfrm>
          <a:off x="731468" y="600493"/>
          <a:ext cx="3097722" cy="552405"/>
        </a:xfrm>
        <a:prstGeom prst="roundRect">
          <a:avLst/>
        </a:prstGeom>
        <a:solidFill>
          <a:schemeClr val="tx2">
            <a:lumMod val="75000"/>
            <a:lumOff val="2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Culture of Safety</a:t>
          </a:r>
          <a:endParaRPr lang="en-US" sz="1800" kern="1200" dirty="0"/>
        </a:p>
      </dsp:txBody>
      <dsp:txXfrm>
        <a:off x="758434" y="627459"/>
        <a:ext cx="3043790" cy="498473"/>
      </dsp:txXfrm>
    </dsp:sp>
    <dsp:sp modelId="{61B5CCC4-F4A6-4F06-ABE8-7FD2C98B55F0}">
      <dsp:nvSpPr>
        <dsp:cNvPr id="0" name=""/>
        <dsp:cNvSpPr/>
      </dsp:nvSpPr>
      <dsp:spPr>
        <a:xfrm rot="10800000">
          <a:off x="0" y="1239238"/>
          <a:ext cx="1458939" cy="454632"/>
        </a:xfrm>
        <a:prstGeom prst="rightArrow">
          <a:avLst>
            <a:gd name="adj1" fmla="val 75000"/>
            <a:gd name="adj2" fmla="val 50000"/>
          </a:avLst>
        </a:prstGeom>
        <a:solidFill>
          <a:schemeClr val="tx2">
            <a:lumMod val="25000"/>
            <a:lumOff val="75000"/>
            <a:alpha val="90000"/>
          </a:schemeClr>
        </a:solidFill>
        <a:ln w="12700" cap="flat" cmpd="sng" algn="ctr">
          <a:solidFill>
            <a:schemeClr val="tx2">
              <a:lumMod val="25000"/>
              <a:lumOff val="75000"/>
              <a:alpha val="9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6C3F832-8D80-4AA2-A6A5-F59765ABBBAA}">
      <dsp:nvSpPr>
        <dsp:cNvPr id="0" name=""/>
        <dsp:cNvSpPr/>
      </dsp:nvSpPr>
      <dsp:spPr>
        <a:xfrm>
          <a:off x="731332" y="1198362"/>
          <a:ext cx="3097722" cy="552405"/>
        </a:xfrm>
        <a:prstGeom prst="roundRect">
          <a:avLst/>
        </a:prstGeom>
        <a:solidFill>
          <a:schemeClr val="tx2">
            <a:lumMod val="75000"/>
            <a:lumOff val="2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Safety Learning System</a:t>
          </a:r>
          <a:endParaRPr lang="en-US" sz="1800" kern="1200" dirty="0"/>
        </a:p>
      </dsp:txBody>
      <dsp:txXfrm>
        <a:off x="758298" y="1225328"/>
        <a:ext cx="3043790" cy="498473"/>
      </dsp:txXfrm>
    </dsp:sp>
    <dsp:sp modelId="{0B58877F-E6DA-40FD-B94A-09092F7BFB1C}">
      <dsp:nvSpPr>
        <dsp:cNvPr id="0" name=""/>
        <dsp:cNvSpPr/>
      </dsp:nvSpPr>
      <dsp:spPr>
        <a:xfrm rot="10800000">
          <a:off x="0" y="1851205"/>
          <a:ext cx="1464955" cy="454632"/>
        </a:xfrm>
        <a:prstGeom prst="rightArrow">
          <a:avLst>
            <a:gd name="adj1" fmla="val 75000"/>
            <a:gd name="adj2" fmla="val 50000"/>
          </a:avLst>
        </a:prstGeom>
        <a:solidFill>
          <a:schemeClr val="tx2">
            <a:lumMod val="25000"/>
            <a:lumOff val="75000"/>
            <a:alpha val="90000"/>
          </a:schemeClr>
        </a:solidFill>
        <a:ln w="12700" cap="flat" cmpd="sng" algn="ctr">
          <a:solidFill>
            <a:schemeClr val="tx2">
              <a:lumMod val="25000"/>
              <a:lumOff val="75000"/>
              <a:alpha val="9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781D1EF-3746-4FE8-B40E-509887E007A5}">
      <dsp:nvSpPr>
        <dsp:cNvPr id="0" name=""/>
        <dsp:cNvSpPr/>
      </dsp:nvSpPr>
      <dsp:spPr>
        <a:xfrm>
          <a:off x="728324" y="1796231"/>
          <a:ext cx="3097722" cy="552405"/>
        </a:xfrm>
        <a:prstGeom prst="roundRect">
          <a:avLst/>
        </a:prstGeom>
        <a:solidFill>
          <a:schemeClr val="tx2">
            <a:lumMod val="75000"/>
            <a:lumOff val="2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Harm Reduction Strategies</a:t>
          </a:r>
          <a:endParaRPr lang="en-US" sz="1800" kern="1200" dirty="0"/>
        </a:p>
      </dsp:txBody>
      <dsp:txXfrm>
        <a:off x="755290" y="1823197"/>
        <a:ext cx="3043790" cy="498473"/>
      </dsp:txXfrm>
    </dsp:sp>
    <dsp:sp modelId="{EBCF5DEA-5A4D-4ACB-86C3-AD7822357E93}">
      <dsp:nvSpPr>
        <dsp:cNvPr id="0" name=""/>
        <dsp:cNvSpPr/>
      </dsp:nvSpPr>
      <dsp:spPr>
        <a:xfrm rot="10800000">
          <a:off x="0" y="2443828"/>
          <a:ext cx="1478372" cy="454632"/>
        </a:xfrm>
        <a:prstGeom prst="rightArrow">
          <a:avLst>
            <a:gd name="adj1" fmla="val 75000"/>
            <a:gd name="adj2" fmla="val 50000"/>
          </a:avLst>
        </a:prstGeom>
        <a:solidFill>
          <a:schemeClr val="tx2">
            <a:lumMod val="25000"/>
            <a:lumOff val="75000"/>
            <a:alpha val="90000"/>
          </a:schemeClr>
        </a:solidFill>
        <a:ln w="12700" cap="flat" cmpd="sng" algn="ctr">
          <a:solidFill>
            <a:schemeClr val="tx2">
              <a:lumMod val="25000"/>
              <a:lumOff val="75000"/>
              <a:alpha val="9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6C70DD5-8E42-47A1-B422-6A1ADFE5489D}">
      <dsp:nvSpPr>
        <dsp:cNvPr id="0" name=""/>
        <dsp:cNvSpPr/>
      </dsp:nvSpPr>
      <dsp:spPr>
        <a:xfrm>
          <a:off x="721616" y="2394100"/>
          <a:ext cx="3097722" cy="552405"/>
        </a:xfrm>
        <a:prstGeom prst="roundRect">
          <a:avLst/>
        </a:prstGeom>
        <a:solidFill>
          <a:schemeClr val="tx2">
            <a:lumMod val="75000"/>
            <a:lumOff val="2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Partnering with Patients/Families</a:t>
          </a:r>
          <a:endParaRPr lang="en-US" sz="1800" kern="1200" dirty="0"/>
        </a:p>
      </dsp:txBody>
      <dsp:txXfrm>
        <a:off x="748582" y="2421066"/>
        <a:ext cx="3043790" cy="498473"/>
      </dsp:txXfrm>
    </dsp:sp>
    <dsp:sp modelId="{419FB4FA-3346-49BA-A0EF-51813D8E6025}">
      <dsp:nvSpPr>
        <dsp:cNvPr id="0" name=""/>
        <dsp:cNvSpPr/>
      </dsp:nvSpPr>
      <dsp:spPr>
        <a:xfrm flipH="1">
          <a:off x="0" y="3044743"/>
          <a:ext cx="961653" cy="454632"/>
        </a:xfrm>
        <a:prstGeom prst="rightArrow">
          <a:avLst>
            <a:gd name="adj1" fmla="val 75000"/>
            <a:gd name="adj2" fmla="val 50000"/>
          </a:avLst>
        </a:prstGeom>
        <a:solidFill>
          <a:schemeClr val="tx2">
            <a:lumMod val="25000"/>
            <a:lumOff val="75000"/>
            <a:alpha val="90000"/>
          </a:schemeClr>
        </a:solidFill>
        <a:ln w="12700" cap="flat" cmpd="sng" algn="ctr">
          <a:solidFill>
            <a:schemeClr val="tx2">
              <a:lumMod val="25000"/>
              <a:lumOff val="75000"/>
              <a:alpha val="9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ABD6083-9E00-4CB5-B866-6F7639B89CA0}">
      <dsp:nvSpPr>
        <dsp:cNvPr id="0" name=""/>
        <dsp:cNvSpPr/>
      </dsp:nvSpPr>
      <dsp:spPr>
        <a:xfrm>
          <a:off x="717949" y="2992328"/>
          <a:ext cx="3097722" cy="552405"/>
        </a:xfrm>
        <a:prstGeom prst="roundRect">
          <a:avLst/>
        </a:prstGeom>
        <a:solidFill>
          <a:schemeClr val="tx2">
            <a:lumMod val="75000"/>
            <a:lumOff val="2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Colleague Engagement</a:t>
          </a:r>
          <a:endParaRPr lang="en-US" sz="1800" kern="1200" dirty="0"/>
        </a:p>
      </dsp:txBody>
      <dsp:txXfrm>
        <a:off x="744915" y="3019294"/>
        <a:ext cx="3043790" cy="49847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xmlns="" id="{6776ED7D-D110-4767-8793-8B4CA98543D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5E7D5EDB-2BDA-40F9-BD40-9C49619D3CF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DBBD2D93-8715-4096-A7CD-85A7BAB623AD}" type="datetimeFigureOut">
              <a:rPr lang="en-GB" smtClean="0"/>
              <a:t>28/03/2019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C3806822-04BD-454E-A4B0-9F0EAA7B297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2524F424-50A5-4BBA-99AB-CE00477127D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35E6BEA9-78B1-42B8-ACF9-30853B476A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672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E2360BD-9F2B-3E40-A204-AD6A71E97D71}" type="datetimeFigureOut">
              <a:rPr lang="en-US" smtClean="0"/>
              <a:t>3/28/2019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4E0FE7EE-41BE-2646-AD78-BFE02926F1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1502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0FE7EE-41BE-2646-AD78-BFE02926F1F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3663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51B0B357-D9B0-4211-8B79-5EF3C2F15E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24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A2E4EC82-48A0-4454-B204-88493B75B0B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8998" y="5605200"/>
            <a:ext cx="2957144" cy="900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6542" y="1606522"/>
            <a:ext cx="5916057" cy="1050505"/>
          </a:xfrm>
        </p:spPr>
        <p:txBody>
          <a:bodyPr anchor="t"/>
          <a:lstStyle>
            <a:lvl1pPr algn="l">
              <a:lnSpc>
                <a:spcPts val="3600"/>
              </a:lnSpc>
              <a:defRPr sz="3600" b="1" cap="all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2457" y="2649903"/>
            <a:ext cx="5900142" cy="1050505"/>
          </a:xfrm>
        </p:spPr>
        <p:txBody>
          <a:bodyPr/>
          <a:lstStyle>
            <a:lvl1pPr marL="0" indent="0" algn="l">
              <a:buNone/>
              <a:defRPr sz="1400" b="1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vider Slide A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6542" y="4181328"/>
            <a:ext cx="5916057" cy="1430480"/>
          </a:xfrm>
        </p:spPr>
        <p:txBody>
          <a:bodyPr anchor="t"/>
          <a:lstStyle>
            <a:lvl1pPr algn="l">
              <a:lnSpc>
                <a:spcPts val="4800"/>
              </a:lnSpc>
              <a:defRPr sz="4800" b="1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6541" y="5611809"/>
            <a:ext cx="5916057" cy="648000"/>
          </a:xfrm>
        </p:spPr>
        <p:txBody>
          <a:bodyPr/>
          <a:lstStyle>
            <a:lvl1pPr marL="0" indent="0" algn="l">
              <a:lnSpc>
                <a:spcPts val="2100"/>
              </a:lnSpc>
              <a:spcAft>
                <a:spcPts val="0"/>
              </a:spcAft>
              <a:buNone/>
              <a:defRPr sz="1800" b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xmlns="" id="{D12B4682-452F-4D0E-8D99-6A5AA56050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1800" y="6442543"/>
            <a:ext cx="4749800" cy="2262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GB"/>
              <a:t>Presentation title here | Month 2019</a:t>
            </a:r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xmlns="" id="{D579C5C5-A810-42AB-8512-7F0D0706C9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25204" y="6431608"/>
            <a:ext cx="696151" cy="23723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8A74B61-50D3-3946-8366-1E447A2A8431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xmlns="" id="{64538DB9-713C-488A-B7F0-DAB8314A70D1}"/>
              </a:ext>
            </a:extLst>
          </p:cNvPr>
          <p:cNvCxnSpPr/>
          <p:nvPr userDrawn="1"/>
        </p:nvCxnSpPr>
        <p:spPr>
          <a:xfrm>
            <a:off x="431800" y="6405418"/>
            <a:ext cx="828040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xmlns="" id="{AA77E0AC-BDD2-4BEA-9791-4DC24C552AA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32000" y="345600"/>
            <a:ext cx="1974891" cy="60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5051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vider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B82AF448-ACBD-4F01-AEF3-2E839A345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6542" y="4181328"/>
            <a:ext cx="5916057" cy="1430480"/>
          </a:xfrm>
        </p:spPr>
        <p:txBody>
          <a:bodyPr anchor="t"/>
          <a:lstStyle>
            <a:lvl1pPr algn="l">
              <a:lnSpc>
                <a:spcPts val="4800"/>
              </a:lnSpc>
              <a:defRPr sz="4800" b="1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6541" y="5611809"/>
            <a:ext cx="5916057" cy="648000"/>
          </a:xfrm>
        </p:spPr>
        <p:txBody>
          <a:bodyPr/>
          <a:lstStyle>
            <a:lvl1pPr marL="0" indent="0" algn="l">
              <a:lnSpc>
                <a:spcPts val="2100"/>
              </a:lnSpc>
              <a:spcAft>
                <a:spcPts val="0"/>
              </a:spcAft>
              <a:buNone/>
              <a:defRPr sz="1800" b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xmlns="" id="{D12B4682-452F-4D0E-8D99-6A5AA56050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1800" y="6442543"/>
            <a:ext cx="4749800" cy="2262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GB"/>
              <a:t>Presentation title here | Month 2019</a:t>
            </a:r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xmlns="" id="{D579C5C5-A810-42AB-8512-7F0D0706C9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25204" y="6431608"/>
            <a:ext cx="696151" cy="23723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8A74B61-50D3-3946-8366-1E447A2A8431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xmlns="" id="{64538DB9-713C-488A-B7F0-DAB8314A70D1}"/>
              </a:ext>
            </a:extLst>
          </p:cNvPr>
          <p:cNvCxnSpPr/>
          <p:nvPr userDrawn="1"/>
        </p:nvCxnSpPr>
        <p:spPr>
          <a:xfrm>
            <a:off x="431800" y="6405418"/>
            <a:ext cx="828040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 descr="A close up of a logo&#10;&#10;Description automatically generated">
            <a:extLst>
              <a:ext uri="{FF2B5EF4-FFF2-40B4-BE49-F238E27FC236}">
                <a16:creationId xmlns:a16="http://schemas.microsoft.com/office/drawing/2014/main" xmlns="" id="{2E753133-3335-4041-836D-07744CEBE78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732000" y="345600"/>
            <a:ext cx="1974891" cy="60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9111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ingl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4">
            <a:extLst>
              <a:ext uri="{FF2B5EF4-FFF2-40B4-BE49-F238E27FC236}">
                <a16:creationId xmlns:a16="http://schemas.microsoft.com/office/drawing/2014/main" xmlns="" id="{C6DBBFAA-AD72-4222-A409-007C09DEDA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1800" y="6442543"/>
            <a:ext cx="4749800" cy="2262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en-GB"/>
              <a:t>Presentation title here | Month 2019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415634"/>
            <a:ext cx="6264000" cy="324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74B61-50D3-3946-8366-1E447A2A8431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xmlns="" id="{9F9DBC96-5270-4614-8535-8D3F8CD4D47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1799" y="705829"/>
            <a:ext cx="6264000" cy="360000"/>
          </a:xfrm>
        </p:spPr>
        <p:txBody>
          <a:bodyPr/>
          <a:lstStyle>
            <a:lvl1pPr>
              <a:lnSpc>
                <a:spcPts val="2200"/>
              </a:lnSpc>
              <a:spcAft>
                <a:spcPts val="0"/>
              </a:spcAft>
              <a:defRPr sz="2200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xmlns="" id="{BEB0DE5A-C344-4BAC-8722-ED6064694F51}"/>
              </a:ext>
            </a:extLst>
          </p:cNvPr>
          <p:cNvCxnSpPr/>
          <p:nvPr userDrawn="1"/>
        </p:nvCxnSpPr>
        <p:spPr>
          <a:xfrm>
            <a:off x="431800" y="1062181"/>
            <a:ext cx="82804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xmlns="" id="{332EBC18-7749-44BC-8A96-07FDB000A7F3}"/>
              </a:ext>
            </a:extLst>
          </p:cNvPr>
          <p:cNvCxnSpPr/>
          <p:nvPr userDrawn="1"/>
        </p:nvCxnSpPr>
        <p:spPr>
          <a:xfrm>
            <a:off x="431800" y="6405418"/>
            <a:ext cx="82804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EC1D99B5-8612-4E87-BB5C-3A6DD88DC38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000" y="345600"/>
            <a:ext cx="1975372" cy="6012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2pt Single Colum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4">
            <a:extLst>
              <a:ext uri="{FF2B5EF4-FFF2-40B4-BE49-F238E27FC236}">
                <a16:creationId xmlns:a16="http://schemas.microsoft.com/office/drawing/2014/main" xmlns="" id="{C6DBBFAA-AD72-4222-A409-007C09DEDA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1800" y="6442543"/>
            <a:ext cx="4749800" cy="2262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GB"/>
              <a:t>Presentation title here | Month 2019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415634"/>
            <a:ext cx="6264000" cy="324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800" y="1246907"/>
            <a:ext cx="6333836" cy="4930056"/>
          </a:xfrm>
        </p:spPr>
        <p:txBody>
          <a:bodyPr/>
          <a:lstStyle>
            <a:lvl1pPr>
              <a:lnSpc>
                <a:spcPts val="2200"/>
              </a:lnSpc>
              <a:defRPr sz="2200">
                <a:solidFill>
                  <a:schemeClr val="bg1"/>
                </a:solidFill>
              </a:defRPr>
            </a:lvl1pPr>
            <a:lvl2pPr>
              <a:lnSpc>
                <a:spcPts val="2200"/>
              </a:lnSpc>
              <a:defRPr sz="2200">
                <a:solidFill>
                  <a:schemeClr val="bg1"/>
                </a:solidFill>
              </a:defRPr>
            </a:lvl2pPr>
            <a:lvl3pPr>
              <a:lnSpc>
                <a:spcPts val="2200"/>
              </a:lnSpc>
              <a:defRPr sz="2200">
                <a:solidFill>
                  <a:schemeClr val="bg1"/>
                </a:solidFill>
              </a:defRPr>
            </a:lvl3pPr>
            <a:lvl4pPr>
              <a:lnSpc>
                <a:spcPts val="2200"/>
              </a:lnSpc>
              <a:defRPr sz="2200">
                <a:solidFill>
                  <a:schemeClr val="bg1"/>
                </a:solidFill>
              </a:defRPr>
            </a:lvl4pPr>
            <a:lvl5pPr>
              <a:lnSpc>
                <a:spcPts val="2200"/>
              </a:lnSpc>
              <a:defRPr sz="2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8A74B61-50D3-3946-8366-1E447A2A843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xmlns="" id="{9F9DBC96-5270-4614-8535-8D3F8CD4D47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1799" y="705829"/>
            <a:ext cx="6264000" cy="360000"/>
          </a:xfrm>
        </p:spPr>
        <p:txBody>
          <a:bodyPr/>
          <a:lstStyle>
            <a:lvl1pPr>
              <a:lnSpc>
                <a:spcPts val="2200"/>
              </a:lnSpc>
              <a:spcAft>
                <a:spcPts val="0"/>
              </a:spcAft>
              <a:defRPr sz="2200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xmlns="" id="{BEB0DE5A-C344-4BAC-8722-ED6064694F51}"/>
              </a:ext>
            </a:extLst>
          </p:cNvPr>
          <p:cNvCxnSpPr/>
          <p:nvPr userDrawn="1"/>
        </p:nvCxnSpPr>
        <p:spPr>
          <a:xfrm>
            <a:off x="431800" y="1062181"/>
            <a:ext cx="828040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xmlns="" id="{332EBC18-7749-44BC-8A96-07FDB000A7F3}"/>
              </a:ext>
            </a:extLst>
          </p:cNvPr>
          <p:cNvCxnSpPr/>
          <p:nvPr userDrawn="1"/>
        </p:nvCxnSpPr>
        <p:spPr>
          <a:xfrm>
            <a:off x="431800" y="6405418"/>
            <a:ext cx="828040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xmlns="" id="{767C03E0-BDD1-49A2-A4D5-1C064D5EA58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32000" y="345600"/>
            <a:ext cx="1974891" cy="60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869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4">
            <a:extLst>
              <a:ext uri="{FF2B5EF4-FFF2-40B4-BE49-F238E27FC236}">
                <a16:creationId xmlns:a16="http://schemas.microsoft.com/office/drawing/2014/main" xmlns="" id="{C6DBBFAA-AD72-4222-A409-007C09DEDA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1800" y="6442543"/>
            <a:ext cx="4749800" cy="2262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GB"/>
              <a:t>Presentation title here | Month 2019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415634"/>
            <a:ext cx="6264000" cy="324000"/>
          </a:xfrm>
        </p:spPr>
        <p:txBody>
          <a:bodyPr/>
          <a:lstStyle>
            <a:lvl1pPr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799" y="1245600"/>
            <a:ext cx="8280399" cy="4930056"/>
          </a:xfrm>
        </p:spPr>
        <p:txBody>
          <a:bodyPr numCol="2" spcCol="288000"/>
          <a:lstStyle>
            <a:lvl1pPr marL="270000" indent="0">
              <a:lnSpc>
                <a:spcPts val="1440"/>
              </a:lnSpc>
              <a:spcAft>
                <a:spcPts val="600"/>
              </a:spcAft>
              <a:tabLst/>
              <a:defRPr sz="1400" b="1">
                <a:solidFill>
                  <a:schemeClr val="accent3"/>
                </a:solidFill>
              </a:defRPr>
            </a:lvl1pPr>
            <a:lvl2pPr marL="0" indent="0">
              <a:lnSpc>
                <a:spcPts val="1440"/>
              </a:lnSpc>
              <a:spcAft>
                <a:spcPts val="600"/>
              </a:spcAft>
              <a:buNone/>
              <a:tabLst>
                <a:tab pos="447675" algn="l"/>
              </a:tabLst>
              <a:defRPr sz="1400">
                <a:solidFill>
                  <a:schemeClr val="bg1"/>
                </a:solidFill>
              </a:defRPr>
            </a:lvl2pPr>
            <a:lvl3pPr marL="180000" indent="-216000">
              <a:lnSpc>
                <a:spcPts val="144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1200">
                <a:solidFill>
                  <a:schemeClr val="bg1"/>
                </a:solidFill>
              </a:defRPr>
            </a:lvl3pPr>
            <a:lvl4pPr>
              <a:lnSpc>
                <a:spcPts val="1440"/>
              </a:lnSpc>
              <a:spcAft>
                <a:spcPts val="600"/>
              </a:spcAft>
              <a:defRPr sz="1200">
                <a:solidFill>
                  <a:schemeClr val="bg1"/>
                </a:solidFill>
              </a:defRPr>
            </a:lvl4pPr>
            <a:lvl5pPr>
              <a:lnSpc>
                <a:spcPts val="1440"/>
              </a:lnSpc>
              <a:spcAft>
                <a:spcPts val="600"/>
              </a:spcAft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8A74B61-50D3-3946-8366-1E447A2A8431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xmlns="" id="{BEB0DE5A-C344-4BAC-8722-ED6064694F51}"/>
              </a:ext>
            </a:extLst>
          </p:cNvPr>
          <p:cNvCxnSpPr/>
          <p:nvPr userDrawn="1"/>
        </p:nvCxnSpPr>
        <p:spPr>
          <a:xfrm>
            <a:off x="431800" y="1062181"/>
            <a:ext cx="828040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xmlns="" id="{332EBC18-7749-44BC-8A96-07FDB000A7F3}"/>
              </a:ext>
            </a:extLst>
          </p:cNvPr>
          <p:cNvCxnSpPr/>
          <p:nvPr userDrawn="1"/>
        </p:nvCxnSpPr>
        <p:spPr>
          <a:xfrm>
            <a:off x="431800" y="6405418"/>
            <a:ext cx="828040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xmlns="" id="{B5D7AE11-3C9C-4A2B-819F-1F214335266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32000" y="345600"/>
            <a:ext cx="1974891" cy="60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7761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4">
            <a:extLst>
              <a:ext uri="{FF2B5EF4-FFF2-40B4-BE49-F238E27FC236}">
                <a16:creationId xmlns:a16="http://schemas.microsoft.com/office/drawing/2014/main" xmlns="" id="{C6DBBFAA-AD72-4222-A409-007C09DEDA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1800" y="6442543"/>
            <a:ext cx="4749800" cy="2262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en-GB"/>
              <a:t>Presentation title here | Month 2019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415634"/>
            <a:ext cx="6264000" cy="324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799" y="1246907"/>
            <a:ext cx="8280399" cy="4930056"/>
          </a:xfrm>
        </p:spPr>
        <p:txBody>
          <a:bodyPr numCol="2" spcCol="288000" rtlCol="0"/>
          <a:lstStyle>
            <a:lvl1pPr>
              <a:spcAft>
                <a:spcPts val="1200"/>
              </a:spcAft>
              <a:defRPr/>
            </a:lvl1pPr>
            <a:lvl2pPr marL="179388" indent="-179388">
              <a:defRPr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74B61-50D3-3946-8366-1E447A2A8431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xmlns="" id="{9F9DBC96-5270-4614-8535-8D3F8CD4D47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1799" y="705829"/>
            <a:ext cx="6264000" cy="360000"/>
          </a:xfrm>
        </p:spPr>
        <p:txBody>
          <a:bodyPr/>
          <a:lstStyle>
            <a:lvl1pPr>
              <a:lnSpc>
                <a:spcPts val="2200"/>
              </a:lnSpc>
              <a:spcAft>
                <a:spcPts val="0"/>
              </a:spcAft>
              <a:defRPr sz="2200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xmlns="" id="{C0616A2C-253A-4115-ACDD-BC151D2897C0}"/>
              </a:ext>
            </a:extLst>
          </p:cNvPr>
          <p:cNvCxnSpPr/>
          <p:nvPr userDrawn="1"/>
        </p:nvCxnSpPr>
        <p:spPr>
          <a:xfrm>
            <a:off x="431800" y="1062181"/>
            <a:ext cx="82804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xmlns="" id="{FD6E512F-17E5-411B-AD21-A17ACDD08764}"/>
              </a:ext>
            </a:extLst>
          </p:cNvPr>
          <p:cNvCxnSpPr/>
          <p:nvPr userDrawn="1"/>
        </p:nvCxnSpPr>
        <p:spPr>
          <a:xfrm>
            <a:off x="431800" y="6405418"/>
            <a:ext cx="82804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A57D5F20-2496-45B9-A9E0-83C34114F98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000" y="345600"/>
            <a:ext cx="1975372" cy="60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122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4">
            <a:extLst>
              <a:ext uri="{FF2B5EF4-FFF2-40B4-BE49-F238E27FC236}">
                <a16:creationId xmlns:a16="http://schemas.microsoft.com/office/drawing/2014/main" xmlns="" id="{C6DBBFAA-AD72-4222-A409-007C09DEDA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1800" y="6442543"/>
            <a:ext cx="4749800" cy="2262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en-GB"/>
              <a:t>Presentation title here | Month 2019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415634"/>
            <a:ext cx="6264000" cy="324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799" y="1246907"/>
            <a:ext cx="8280399" cy="4930056"/>
          </a:xfrm>
        </p:spPr>
        <p:txBody>
          <a:bodyPr numCol="2" spcCol="288000" rtlCol="0"/>
          <a:lstStyle>
            <a:lvl2pPr marL="179388" indent="-179388">
              <a:defRPr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74B61-50D3-3946-8366-1E447A2A8431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xmlns="" id="{9F9DBC96-5270-4614-8535-8D3F8CD4D47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1799" y="705829"/>
            <a:ext cx="6264000" cy="360000"/>
          </a:xfrm>
        </p:spPr>
        <p:txBody>
          <a:bodyPr/>
          <a:lstStyle>
            <a:lvl1pPr>
              <a:lnSpc>
                <a:spcPts val="2200"/>
              </a:lnSpc>
              <a:spcAft>
                <a:spcPts val="0"/>
              </a:spcAft>
              <a:defRPr sz="2200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xmlns="" id="{C0616A2C-253A-4115-ACDD-BC151D2897C0}"/>
              </a:ext>
            </a:extLst>
          </p:cNvPr>
          <p:cNvCxnSpPr/>
          <p:nvPr userDrawn="1"/>
        </p:nvCxnSpPr>
        <p:spPr>
          <a:xfrm>
            <a:off x="431800" y="1062181"/>
            <a:ext cx="82804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xmlns="" id="{FD6E512F-17E5-411B-AD21-A17ACDD08764}"/>
              </a:ext>
            </a:extLst>
          </p:cNvPr>
          <p:cNvCxnSpPr/>
          <p:nvPr userDrawn="1"/>
        </p:nvCxnSpPr>
        <p:spPr>
          <a:xfrm>
            <a:off x="431800" y="6405418"/>
            <a:ext cx="82804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7AB1047E-0DEF-473B-AFCA-7F54570E0C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000" y="345600"/>
            <a:ext cx="1975372" cy="60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5374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and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2">
            <a:extLst>
              <a:ext uri="{FF2B5EF4-FFF2-40B4-BE49-F238E27FC236}">
                <a16:creationId xmlns:a16="http://schemas.microsoft.com/office/drawing/2014/main" xmlns="" id="{C4EE6623-BC24-402B-8EB5-D526C12B744B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31800" y="1246907"/>
            <a:ext cx="2568074" cy="4930056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xmlns="" id="{C6DBBFAA-AD72-4222-A409-007C09DEDA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1800" y="6442543"/>
            <a:ext cx="4749800" cy="2262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en-GB"/>
              <a:t>Presentation title here | Month 2019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415634"/>
            <a:ext cx="6264000" cy="324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0797" y="1246907"/>
            <a:ext cx="4851399" cy="4930056"/>
          </a:xfrm>
        </p:spPr>
        <p:txBody>
          <a:bodyPr numCol="2" spcCol="28800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74B61-50D3-3946-8366-1E447A2A8431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xmlns="" id="{9F9DBC96-5270-4614-8535-8D3F8CD4D47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1799" y="705829"/>
            <a:ext cx="6264000" cy="360000"/>
          </a:xfrm>
        </p:spPr>
        <p:txBody>
          <a:bodyPr/>
          <a:lstStyle>
            <a:lvl1pPr>
              <a:lnSpc>
                <a:spcPts val="2200"/>
              </a:lnSpc>
              <a:spcAft>
                <a:spcPts val="0"/>
              </a:spcAft>
              <a:defRPr sz="2200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xmlns="" id="{34545784-DA6F-4415-AA23-E8DDB87FEAD7}"/>
              </a:ext>
            </a:extLst>
          </p:cNvPr>
          <p:cNvCxnSpPr/>
          <p:nvPr userDrawn="1"/>
        </p:nvCxnSpPr>
        <p:spPr>
          <a:xfrm>
            <a:off x="431800" y="1062181"/>
            <a:ext cx="82804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xmlns="" id="{3FA526A5-3A4C-48F8-B3E5-74E7301C7588}"/>
              </a:ext>
            </a:extLst>
          </p:cNvPr>
          <p:cNvCxnSpPr/>
          <p:nvPr userDrawn="1"/>
        </p:nvCxnSpPr>
        <p:spPr>
          <a:xfrm>
            <a:off x="431800" y="6405418"/>
            <a:ext cx="82804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A1FC36E9-EC2F-47C6-B75C-CF0E080D3AE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000" y="345600"/>
            <a:ext cx="1975372" cy="60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4160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2 t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2">
            <a:extLst>
              <a:ext uri="{FF2B5EF4-FFF2-40B4-BE49-F238E27FC236}">
                <a16:creationId xmlns:a16="http://schemas.microsoft.com/office/drawing/2014/main" xmlns="" id="{C4EE6623-BC24-402B-8EB5-D526C12B744B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31800" y="1375243"/>
            <a:ext cx="2343484" cy="1929426"/>
          </a:xfrm>
        </p:spPr>
        <p:txBody>
          <a:bodyPr/>
          <a:lstStyle>
            <a:lvl1pPr>
              <a:spcAft>
                <a:spcPts val="0"/>
              </a:spcAft>
              <a:defRPr sz="1200" b="1"/>
            </a:lvl1pPr>
            <a:lvl2pPr marL="0" indent="0">
              <a:buNone/>
              <a:defRPr sz="1200" b="0"/>
            </a:lvl2pPr>
            <a:lvl3pPr marL="180000" indent="-216000">
              <a:buFont typeface="Arial" panose="020B0604020202020204" pitchFamily="34" charset="0"/>
              <a:buChar char="•"/>
              <a:defRPr sz="1200" b="0"/>
            </a:lvl3pPr>
            <a:lvl4pPr>
              <a:defRPr sz="1200" b="0"/>
            </a:lvl4pPr>
            <a:lvl5pPr>
              <a:defRPr sz="1200" b="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xmlns="" id="{C6DBBFAA-AD72-4222-A409-007C09DEDA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1800" y="6442543"/>
            <a:ext cx="4749800" cy="2262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en-GB"/>
              <a:t>Presentation title here | Month 2019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415634"/>
            <a:ext cx="6264000" cy="324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74B61-50D3-3946-8366-1E447A2A8431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xmlns="" id="{9F9DBC96-5270-4614-8535-8D3F8CD4D47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1799" y="705829"/>
            <a:ext cx="6264000" cy="360000"/>
          </a:xfrm>
        </p:spPr>
        <p:txBody>
          <a:bodyPr/>
          <a:lstStyle>
            <a:lvl1pPr>
              <a:lnSpc>
                <a:spcPts val="2200"/>
              </a:lnSpc>
              <a:spcAft>
                <a:spcPts val="0"/>
              </a:spcAft>
              <a:defRPr sz="2200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xmlns="" id="{34545784-DA6F-4415-AA23-E8DDB87FEAD7}"/>
              </a:ext>
            </a:extLst>
          </p:cNvPr>
          <p:cNvCxnSpPr/>
          <p:nvPr userDrawn="1"/>
        </p:nvCxnSpPr>
        <p:spPr>
          <a:xfrm>
            <a:off x="431800" y="1062181"/>
            <a:ext cx="82804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xmlns="" id="{3FA526A5-3A4C-48F8-B3E5-74E7301C7588}"/>
              </a:ext>
            </a:extLst>
          </p:cNvPr>
          <p:cNvCxnSpPr/>
          <p:nvPr userDrawn="1"/>
        </p:nvCxnSpPr>
        <p:spPr>
          <a:xfrm>
            <a:off x="431800" y="6405418"/>
            <a:ext cx="82804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xmlns="" id="{E409ADD2-C364-4BB6-B86F-CF9037B6D11C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431800" y="3560103"/>
            <a:ext cx="2343484" cy="1929426"/>
          </a:xfrm>
        </p:spPr>
        <p:txBody>
          <a:bodyPr/>
          <a:lstStyle>
            <a:lvl1pPr>
              <a:spcAft>
                <a:spcPts val="0"/>
              </a:spcAft>
              <a:defRPr sz="1200" b="1"/>
            </a:lvl1pPr>
            <a:lvl2pPr marL="0" indent="0">
              <a:buNone/>
              <a:defRPr sz="1200" b="0"/>
            </a:lvl2pPr>
            <a:lvl3pPr marL="180000" indent="-216000">
              <a:buFont typeface="Arial" panose="020B0604020202020204" pitchFamily="34" charset="0"/>
              <a:buChar char="•"/>
              <a:defRPr sz="1200" b="0"/>
            </a:lvl3pPr>
            <a:lvl4pPr>
              <a:defRPr sz="1200" b="0"/>
            </a:lvl4pPr>
            <a:lvl5pPr>
              <a:defRPr sz="1200" b="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able Placeholder 4">
            <a:extLst>
              <a:ext uri="{FF2B5EF4-FFF2-40B4-BE49-F238E27FC236}">
                <a16:creationId xmlns:a16="http://schemas.microsoft.com/office/drawing/2014/main" xmlns="" id="{A43A654E-F926-43AE-9D42-DF221FE71712}"/>
              </a:ext>
            </a:extLst>
          </p:cNvPr>
          <p:cNvSpPr>
            <a:spLocks noGrp="1"/>
          </p:cNvSpPr>
          <p:nvPr>
            <p:ph type="tbl" sz="quarter" idx="16"/>
          </p:nvPr>
        </p:nvSpPr>
        <p:spPr>
          <a:xfrm>
            <a:off x="2967038" y="1357946"/>
            <a:ext cx="5745162" cy="2058987"/>
          </a:xfrm>
        </p:spPr>
        <p:txBody>
          <a:bodyPr/>
          <a:lstStyle/>
          <a:p>
            <a:r>
              <a:rPr lang="en-US" smtClean="0"/>
              <a:t>Click icon to add table</a:t>
            </a:r>
            <a:endParaRPr lang="en-GB"/>
          </a:p>
        </p:txBody>
      </p:sp>
      <p:sp>
        <p:nvSpPr>
          <p:cNvPr id="14" name="Table Placeholder 4">
            <a:extLst>
              <a:ext uri="{FF2B5EF4-FFF2-40B4-BE49-F238E27FC236}">
                <a16:creationId xmlns:a16="http://schemas.microsoft.com/office/drawing/2014/main" xmlns="" id="{9C702231-BA00-4144-98D6-18E6F2982666}"/>
              </a:ext>
            </a:extLst>
          </p:cNvPr>
          <p:cNvSpPr>
            <a:spLocks noGrp="1"/>
          </p:cNvSpPr>
          <p:nvPr>
            <p:ph type="tbl" sz="quarter" idx="17"/>
          </p:nvPr>
        </p:nvSpPr>
        <p:spPr>
          <a:xfrm>
            <a:off x="2966400" y="3593933"/>
            <a:ext cx="5745162" cy="2058987"/>
          </a:xfrm>
        </p:spPr>
        <p:txBody>
          <a:bodyPr/>
          <a:lstStyle/>
          <a:p>
            <a:r>
              <a:rPr lang="en-US" smtClean="0"/>
              <a:t>Click icon to add table</a:t>
            </a:r>
            <a:endParaRPr lang="en-GB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5346FD1F-9518-4E49-80CB-0CBDD023B91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000" y="345600"/>
            <a:ext cx="1975372" cy="60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1609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2">
            <a:extLst>
              <a:ext uri="{FF2B5EF4-FFF2-40B4-BE49-F238E27FC236}">
                <a16:creationId xmlns:a16="http://schemas.microsoft.com/office/drawing/2014/main" xmlns="" id="{C4EE6623-BC24-402B-8EB5-D526C12B744B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31799" y="1291856"/>
            <a:ext cx="3995821" cy="2158432"/>
          </a:xfrm>
        </p:spPr>
        <p:txBody>
          <a:bodyPr/>
          <a:lstStyle>
            <a:lvl1pPr>
              <a:spcAft>
                <a:spcPts val="1200"/>
              </a:spcAft>
              <a:defRPr sz="1400" b="0"/>
            </a:lvl1pPr>
            <a:lvl2pPr>
              <a:spcAft>
                <a:spcPts val="1200"/>
              </a:spcAft>
              <a:defRPr sz="1400" b="0"/>
            </a:lvl2pPr>
            <a:lvl3pPr>
              <a:spcAft>
                <a:spcPts val="1200"/>
              </a:spcAft>
              <a:defRPr sz="1400" b="0"/>
            </a:lvl3pPr>
            <a:lvl4pPr>
              <a:spcAft>
                <a:spcPts val="1200"/>
              </a:spcAft>
              <a:defRPr sz="1400" b="0"/>
            </a:lvl4pPr>
            <a:lvl5pPr>
              <a:spcAft>
                <a:spcPts val="1200"/>
              </a:spcAft>
              <a:defRPr sz="1400" b="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xmlns="" id="{C6DBBFAA-AD72-4222-A409-007C09DEDA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1800" y="6442543"/>
            <a:ext cx="4749800" cy="2262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en-GB"/>
              <a:t>Presentation title here | Month 2019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415634"/>
            <a:ext cx="6264000" cy="324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74B61-50D3-3946-8366-1E447A2A8431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xmlns="" id="{9F9DBC96-5270-4614-8535-8D3F8CD4D47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1799" y="705829"/>
            <a:ext cx="6264000" cy="360000"/>
          </a:xfrm>
        </p:spPr>
        <p:txBody>
          <a:bodyPr/>
          <a:lstStyle>
            <a:lvl1pPr>
              <a:lnSpc>
                <a:spcPts val="2200"/>
              </a:lnSpc>
              <a:spcAft>
                <a:spcPts val="0"/>
              </a:spcAft>
              <a:defRPr sz="2200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xmlns="" id="{34545784-DA6F-4415-AA23-E8DDB87FEAD7}"/>
              </a:ext>
            </a:extLst>
          </p:cNvPr>
          <p:cNvCxnSpPr/>
          <p:nvPr userDrawn="1"/>
        </p:nvCxnSpPr>
        <p:spPr>
          <a:xfrm>
            <a:off x="431800" y="1062181"/>
            <a:ext cx="82804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xmlns="" id="{3FA526A5-3A4C-48F8-B3E5-74E7301C7588}"/>
              </a:ext>
            </a:extLst>
          </p:cNvPr>
          <p:cNvCxnSpPr/>
          <p:nvPr userDrawn="1"/>
        </p:nvCxnSpPr>
        <p:spPr>
          <a:xfrm>
            <a:off x="431800" y="6405418"/>
            <a:ext cx="82804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xmlns="" id="{E409ADD2-C364-4BB6-B86F-CF9037B6D11C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4716381" y="1291856"/>
            <a:ext cx="4004973" cy="2137144"/>
          </a:xfrm>
        </p:spPr>
        <p:txBody>
          <a:bodyPr/>
          <a:lstStyle>
            <a:lvl1pPr>
              <a:spcAft>
                <a:spcPts val="1200"/>
              </a:spcAft>
              <a:defRPr sz="1400" b="0"/>
            </a:lvl1pPr>
            <a:lvl2pPr>
              <a:spcAft>
                <a:spcPts val="1200"/>
              </a:spcAft>
              <a:defRPr sz="1400" b="0"/>
            </a:lvl2pPr>
            <a:lvl3pPr>
              <a:spcAft>
                <a:spcPts val="1200"/>
              </a:spcAft>
              <a:defRPr sz="1400" b="0"/>
            </a:lvl3pPr>
            <a:lvl4pPr>
              <a:spcAft>
                <a:spcPts val="1200"/>
              </a:spcAft>
              <a:defRPr sz="1400" b="0"/>
            </a:lvl4pPr>
            <a:lvl5pPr>
              <a:spcAft>
                <a:spcPts val="1200"/>
              </a:spcAft>
              <a:defRPr sz="1400" b="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18A9DD25-B80A-40A1-8EB9-F961D1FD199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64629" y="3960000"/>
            <a:ext cx="2086862" cy="1711476"/>
          </a:xfrm>
          <a:custGeom>
            <a:avLst/>
            <a:gdLst>
              <a:gd name="connsiteX0" fmla="*/ 0 w 1586204"/>
              <a:gd name="connsiteY0" fmla="*/ 794968 h 1589936"/>
              <a:gd name="connsiteX1" fmla="*/ 793102 w 1586204"/>
              <a:gd name="connsiteY1" fmla="*/ 0 h 1589936"/>
              <a:gd name="connsiteX2" fmla="*/ 1586204 w 1586204"/>
              <a:gd name="connsiteY2" fmla="*/ 794968 h 1589936"/>
              <a:gd name="connsiteX3" fmla="*/ 793102 w 1586204"/>
              <a:gd name="connsiteY3" fmla="*/ 1589936 h 1589936"/>
              <a:gd name="connsiteX4" fmla="*/ 0 w 1586204"/>
              <a:gd name="connsiteY4" fmla="*/ 794968 h 1589936"/>
              <a:gd name="connsiteX0" fmla="*/ 0 w 1683259"/>
              <a:gd name="connsiteY0" fmla="*/ 794968 h 1590215"/>
              <a:gd name="connsiteX1" fmla="*/ 793102 w 1683259"/>
              <a:gd name="connsiteY1" fmla="*/ 0 h 1590215"/>
              <a:gd name="connsiteX2" fmla="*/ 1586204 w 1683259"/>
              <a:gd name="connsiteY2" fmla="*/ 794968 h 1590215"/>
              <a:gd name="connsiteX3" fmla="*/ 1582472 w 1683259"/>
              <a:gd name="connsiteY3" fmla="*/ 884542 h 1590215"/>
              <a:gd name="connsiteX4" fmla="*/ 793102 w 1683259"/>
              <a:gd name="connsiteY4" fmla="*/ 1589936 h 1590215"/>
              <a:gd name="connsiteX5" fmla="*/ 0 w 1683259"/>
              <a:gd name="connsiteY5" fmla="*/ 794968 h 1590215"/>
              <a:gd name="connsiteX0" fmla="*/ 0 w 1918375"/>
              <a:gd name="connsiteY0" fmla="*/ 794968 h 1590210"/>
              <a:gd name="connsiteX1" fmla="*/ 793102 w 1918375"/>
              <a:gd name="connsiteY1" fmla="*/ 0 h 1590210"/>
              <a:gd name="connsiteX2" fmla="*/ 1586204 w 1918375"/>
              <a:gd name="connsiteY2" fmla="*/ 794968 h 1590210"/>
              <a:gd name="connsiteX3" fmla="*/ 1918374 w 1918375"/>
              <a:gd name="connsiteY3" fmla="*/ 832290 h 1590210"/>
              <a:gd name="connsiteX4" fmla="*/ 1582472 w 1918375"/>
              <a:gd name="connsiteY4" fmla="*/ 884542 h 1590210"/>
              <a:gd name="connsiteX5" fmla="*/ 793102 w 1918375"/>
              <a:gd name="connsiteY5" fmla="*/ 1589936 h 1590210"/>
              <a:gd name="connsiteX6" fmla="*/ 0 w 1918375"/>
              <a:gd name="connsiteY6" fmla="*/ 794968 h 1590210"/>
              <a:gd name="connsiteX0" fmla="*/ 0 w 1933304"/>
              <a:gd name="connsiteY0" fmla="*/ 794968 h 1590210"/>
              <a:gd name="connsiteX1" fmla="*/ 793102 w 1933304"/>
              <a:gd name="connsiteY1" fmla="*/ 0 h 1590210"/>
              <a:gd name="connsiteX2" fmla="*/ 1586204 w 1933304"/>
              <a:gd name="connsiteY2" fmla="*/ 794968 h 1590210"/>
              <a:gd name="connsiteX3" fmla="*/ 1933303 w 1933304"/>
              <a:gd name="connsiteY3" fmla="*/ 966651 h 1590210"/>
              <a:gd name="connsiteX4" fmla="*/ 1582472 w 1933304"/>
              <a:gd name="connsiteY4" fmla="*/ 884542 h 1590210"/>
              <a:gd name="connsiteX5" fmla="*/ 793102 w 1933304"/>
              <a:gd name="connsiteY5" fmla="*/ 1589936 h 1590210"/>
              <a:gd name="connsiteX6" fmla="*/ 0 w 1933304"/>
              <a:gd name="connsiteY6" fmla="*/ 794968 h 1590210"/>
              <a:gd name="connsiteX0" fmla="*/ 0 w 1933304"/>
              <a:gd name="connsiteY0" fmla="*/ 794968 h 1590210"/>
              <a:gd name="connsiteX1" fmla="*/ 793102 w 1933304"/>
              <a:gd name="connsiteY1" fmla="*/ 0 h 1590210"/>
              <a:gd name="connsiteX2" fmla="*/ 1586204 w 1933304"/>
              <a:gd name="connsiteY2" fmla="*/ 794968 h 1590210"/>
              <a:gd name="connsiteX3" fmla="*/ 1933303 w 1933304"/>
              <a:gd name="connsiteY3" fmla="*/ 966651 h 1590210"/>
              <a:gd name="connsiteX4" fmla="*/ 1582472 w 1933304"/>
              <a:gd name="connsiteY4" fmla="*/ 884542 h 1590210"/>
              <a:gd name="connsiteX5" fmla="*/ 793102 w 1933304"/>
              <a:gd name="connsiteY5" fmla="*/ 1589936 h 1590210"/>
              <a:gd name="connsiteX6" fmla="*/ 0 w 1933304"/>
              <a:gd name="connsiteY6" fmla="*/ 794968 h 1590210"/>
              <a:gd name="connsiteX0" fmla="*/ 0 w 1933304"/>
              <a:gd name="connsiteY0" fmla="*/ 794968 h 1590210"/>
              <a:gd name="connsiteX1" fmla="*/ 793102 w 1933304"/>
              <a:gd name="connsiteY1" fmla="*/ 0 h 1590210"/>
              <a:gd name="connsiteX2" fmla="*/ 1586204 w 1933304"/>
              <a:gd name="connsiteY2" fmla="*/ 794968 h 1590210"/>
              <a:gd name="connsiteX3" fmla="*/ 1933303 w 1933304"/>
              <a:gd name="connsiteY3" fmla="*/ 955454 h 1590210"/>
              <a:gd name="connsiteX4" fmla="*/ 1582472 w 1933304"/>
              <a:gd name="connsiteY4" fmla="*/ 884542 h 1590210"/>
              <a:gd name="connsiteX5" fmla="*/ 793102 w 1933304"/>
              <a:gd name="connsiteY5" fmla="*/ 1589936 h 1590210"/>
              <a:gd name="connsiteX6" fmla="*/ 0 w 1933304"/>
              <a:gd name="connsiteY6" fmla="*/ 794968 h 1590210"/>
              <a:gd name="connsiteX0" fmla="*/ 0 w 1948233"/>
              <a:gd name="connsiteY0" fmla="*/ 794968 h 1590210"/>
              <a:gd name="connsiteX1" fmla="*/ 793102 w 1948233"/>
              <a:gd name="connsiteY1" fmla="*/ 0 h 1590210"/>
              <a:gd name="connsiteX2" fmla="*/ 1586204 w 1948233"/>
              <a:gd name="connsiteY2" fmla="*/ 794968 h 1590210"/>
              <a:gd name="connsiteX3" fmla="*/ 1948232 w 1948233"/>
              <a:gd name="connsiteY3" fmla="*/ 947989 h 1590210"/>
              <a:gd name="connsiteX4" fmla="*/ 1582472 w 1948233"/>
              <a:gd name="connsiteY4" fmla="*/ 884542 h 1590210"/>
              <a:gd name="connsiteX5" fmla="*/ 793102 w 1948233"/>
              <a:gd name="connsiteY5" fmla="*/ 1589936 h 1590210"/>
              <a:gd name="connsiteX6" fmla="*/ 0 w 1948233"/>
              <a:gd name="connsiteY6" fmla="*/ 794968 h 1590210"/>
              <a:gd name="connsiteX0" fmla="*/ 0 w 1948233"/>
              <a:gd name="connsiteY0" fmla="*/ 794968 h 1590364"/>
              <a:gd name="connsiteX1" fmla="*/ 793102 w 1948233"/>
              <a:gd name="connsiteY1" fmla="*/ 0 h 1590364"/>
              <a:gd name="connsiteX2" fmla="*/ 1586204 w 1948233"/>
              <a:gd name="connsiteY2" fmla="*/ 794968 h 1590364"/>
              <a:gd name="connsiteX3" fmla="*/ 1948232 w 1948233"/>
              <a:gd name="connsiteY3" fmla="*/ 947989 h 1590364"/>
              <a:gd name="connsiteX4" fmla="*/ 1582472 w 1948233"/>
              <a:gd name="connsiteY4" fmla="*/ 884542 h 1590364"/>
              <a:gd name="connsiteX5" fmla="*/ 793102 w 1948233"/>
              <a:gd name="connsiteY5" fmla="*/ 1589936 h 1590364"/>
              <a:gd name="connsiteX6" fmla="*/ 0 w 1948233"/>
              <a:gd name="connsiteY6" fmla="*/ 794968 h 1590364"/>
              <a:gd name="connsiteX0" fmla="*/ 0 w 1948233"/>
              <a:gd name="connsiteY0" fmla="*/ 794968 h 1589964"/>
              <a:gd name="connsiteX1" fmla="*/ 793102 w 1948233"/>
              <a:gd name="connsiteY1" fmla="*/ 0 h 1589964"/>
              <a:gd name="connsiteX2" fmla="*/ 1586204 w 1948233"/>
              <a:gd name="connsiteY2" fmla="*/ 794968 h 1589964"/>
              <a:gd name="connsiteX3" fmla="*/ 1948232 w 1948233"/>
              <a:gd name="connsiteY3" fmla="*/ 947989 h 1589964"/>
              <a:gd name="connsiteX4" fmla="*/ 1582472 w 1948233"/>
              <a:gd name="connsiteY4" fmla="*/ 884542 h 1589964"/>
              <a:gd name="connsiteX5" fmla="*/ 793102 w 1948233"/>
              <a:gd name="connsiteY5" fmla="*/ 1589936 h 1589964"/>
              <a:gd name="connsiteX6" fmla="*/ 0 w 1948233"/>
              <a:gd name="connsiteY6" fmla="*/ 794968 h 1589964"/>
              <a:gd name="connsiteX0" fmla="*/ 0 w 1948233"/>
              <a:gd name="connsiteY0" fmla="*/ 794968 h 1589966"/>
              <a:gd name="connsiteX1" fmla="*/ 793102 w 1948233"/>
              <a:gd name="connsiteY1" fmla="*/ 0 h 1589966"/>
              <a:gd name="connsiteX2" fmla="*/ 1586204 w 1948233"/>
              <a:gd name="connsiteY2" fmla="*/ 794968 h 1589966"/>
              <a:gd name="connsiteX3" fmla="*/ 1948232 w 1948233"/>
              <a:gd name="connsiteY3" fmla="*/ 947989 h 1589966"/>
              <a:gd name="connsiteX4" fmla="*/ 1582472 w 1948233"/>
              <a:gd name="connsiteY4" fmla="*/ 884542 h 1589966"/>
              <a:gd name="connsiteX5" fmla="*/ 793102 w 1948233"/>
              <a:gd name="connsiteY5" fmla="*/ 1589936 h 1589966"/>
              <a:gd name="connsiteX6" fmla="*/ 0 w 1948233"/>
              <a:gd name="connsiteY6" fmla="*/ 794968 h 1589966"/>
              <a:gd name="connsiteX0" fmla="*/ 0 w 1948233"/>
              <a:gd name="connsiteY0" fmla="*/ 794968 h 1589966"/>
              <a:gd name="connsiteX1" fmla="*/ 793102 w 1948233"/>
              <a:gd name="connsiteY1" fmla="*/ 0 h 1589966"/>
              <a:gd name="connsiteX2" fmla="*/ 1586204 w 1948233"/>
              <a:gd name="connsiteY2" fmla="*/ 794968 h 1589966"/>
              <a:gd name="connsiteX3" fmla="*/ 1948232 w 1948233"/>
              <a:gd name="connsiteY3" fmla="*/ 947989 h 1589966"/>
              <a:gd name="connsiteX4" fmla="*/ 1582472 w 1948233"/>
              <a:gd name="connsiteY4" fmla="*/ 884542 h 1589966"/>
              <a:gd name="connsiteX5" fmla="*/ 793102 w 1948233"/>
              <a:gd name="connsiteY5" fmla="*/ 1589936 h 1589966"/>
              <a:gd name="connsiteX6" fmla="*/ 0 w 1948233"/>
              <a:gd name="connsiteY6" fmla="*/ 794968 h 1589966"/>
              <a:gd name="connsiteX0" fmla="*/ 0 w 1948234"/>
              <a:gd name="connsiteY0" fmla="*/ 794968 h 1589966"/>
              <a:gd name="connsiteX1" fmla="*/ 793102 w 1948234"/>
              <a:gd name="connsiteY1" fmla="*/ 0 h 1589966"/>
              <a:gd name="connsiteX2" fmla="*/ 1586204 w 1948234"/>
              <a:gd name="connsiteY2" fmla="*/ 794968 h 1589966"/>
              <a:gd name="connsiteX3" fmla="*/ 1948232 w 1948234"/>
              <a:gd name="connsiteY3" fmla="*/ 947989 h 1589966"/>
              <a:gd name="connsiteX4" fmla="*/ 1582472 w 1948234"/>
              <a:gd name="connsiteY4" fmla="*/ 884542 h 1589966"/>
              <a:gd name="connsiteX5" fmla="*/ 793102 w 1948234"/>
              <a:gd name="connsiteY5" fmla="*/ 1589936 h 1589966"/>
              <a:gd name="connsiteX6" fmla="*/ 0 w 1948234"/>
              <a:gd name="connsiteY6" fmla="*/ 794968 h 1589966"/>
              <a:gd name="connsiteX0" fmla="*/ 0 w 1948234"/>
              <a:gd name="connsiteY0" fmla="*/ 794968 h 1589966"/>
              <a:gd name="connsiteX1" fmla="*/ 793102 w 1948234"/>
              <a:gd name="connsiteY1" fmla="*/ 0 h 1589966"/>
              <a:gd name="connsiteX2" fmla="*/ 1586204 w 1948234"/>
              <a:gd name="connsiteY2" fmla="*/ 794968 h 1589966"/>
              <a:gd name="connsiteX3" fmla="*/ 1948232 w 1948234"/>
              <a:gd name="connsiteY3" fmla="*/ 947989 h 1589966"/>
              <a:gd name="connsiteX4" fmla="*/ 1582472 w 1948234"/>
              <a:gd name="connsiteY4" fmla="*/ 884542 h 1589966"/>
              <a:gd name="connsiteX5" fmla="*/ 793102 w 1948234"/>
              <a:gd name="connsiteY5" fmla="*/ 1589936 h 1589966"/>
              <a:gd name="connsiteX6" fmla="*/ 0 w 1948234"/>
              <a:gd name="connsiteY6" fmla="*/ 794968 h 1589966"/>
              <a:gd name="connsiteX0" fmla="*/ 0 w 1956577"/>
              <a:gd name="connsiteY0" fmla="*/ 794968 h 1589966"/>
              <a:gd name="connsiteX1" fmla="*/ 793102 w 1956577"/>
              <a:gd name="connsiteY1" fmla="*/ 0 h 1589966"/>
              <a:gd name="connsiteX2" fmla="*/ 1586204 w 1956577"/>
              <a:gd name="connsiteY2" fmla="*/ 794968 h 1589966"/>
              <a:gd name="connsiteX3" fmla="*/ 1948232 w 1956577"/>
              <a:gd name="connsiteY3" fmla="*/ 947989 h 1589966"/>
              <a:gd name="connsiteX4" fmla="*/ 1731760 w 1956577"/>
              <a:gd name="connsiteY4" fmla="*/ 1093547 h 1589966"/>
              <a:gd name="connsiteX5" fmla="*/ 1582472 w 1956577"/>
              <a:gd name="connsiteY5" fmla="*/ 884542 h 1589966"/>
              <a:gd name="connsiteX6" fmla="*/ 793102 w 1956577"/>
              <a:gd name="connsiteY6" fmla="*/ 1589936 h 1589966"/>
              <a:gd name="connsiteX7" fmla="*/ 0 w 1956577"/>
              <a:gd name="connsiteY7" fmla="*/ 794968 h 1589966"/>
              <a:gd name="connsiteX0" fmla="*/ 0 w 1956577"/>
              <a:gd name="connsiteY0" fmla="*/ 794968 h 1589966"/>
              <a:gd name="connsiteX1" fmla="*/ 793102 w 1956577"/>
              <a:gd name="connsiteY1" fmla="*/ 0 h 1589966"/>
              <a:gd name="connsiteX2" fmla="*/ 1586204 w 1956577"/>
              <a:gd name="connsiteY2" fmla="*/ 794968 h 1589966"/>
              <a:gd name="connsiteX3" fmla="*/ 1735492 w 1956577"/>
              <a:gd name="connsiteY3" fmla="*/ 615820 h 1589966"/>
              <a:gd name="connsiteX4" fmla="*/ 1948232 w 1956577"/>
              <a:gd name="connsiteY4" fmla="*/ 947989 h 1589966"/>
              <a:gd name="connsiteX5" fmla="*/ 1731760 w 1956577"/>
              <a:gd name="connsiteY5" fmla="*/ 1093547 h 1589966"/>
              <a:gd name="connsiteX6" fmla="*/ 1582472 w 1956577"/>
              <a:gd name="connsiteY6" fmla="*/ 884542 h 1589966"/>
              <a:gd name="connsiteX7" fmla="*/ 793102 w 1956577"/>
              <a:gd name="connsiteY7" fmla="*/ 1589936 h 1589966"/>
              <a:gd name="connsiteX8" fmla="*/ 0 w 1956577"/>
              <a:gd name="connsiteY8" fmla="*/ 794968 h 1589966"/>
              <a:gd name="connsiteX0" fmla="*/ 0 w 1956577"/>
              <a:gd name="connsiteY0" fmla="*/ 794968 h 1589966"/>
              <a:gd name="connsiteX1" fmla="*/ 793102 w 1956577"/>
              <a:gd name="connsiteY1" fmla="*/ 0 h 1589966"/>
              <a:gd name="connsiteX2" fmla="*/ 1586204 w 1956577"/>
              <a:gd name="connsiteY2" fmla="*/ 794968 h 1589966"/>
              <a:gd name="connsiteX3" fmla="*/ 1675776 w 1956577"/>
              <a:gd name="connsiteY3" fmla="*/ 671804 h 1589966"/>
              <a:gd name="connsiteX4" fmla="*/ 1735492 w 1956577"/>
              <a:gd name="connsiteY4" fmla="*/ 615820 h 1589966"/>
              <a:gd name="connsiteX5" fmla="*/ 1948232 w 1956577"/>
              <a:gd name="connsiteY5" fmla="*/ 947989 h 1589966"/>
              <a:gd name="connsiteX6" fmla="*/ 1731760 w 1956577"/>
              <a:gd name="connsiteY6" fmla="*/ 1093547 h 1589966"/>
              <a:gd name="connsiteX7" fmla="*/ 1582472 w 1956577"/>
              <a:gd name="connsiteY7" fmla="*/ 884542 h 1589966"/>
              <a:gd name="connsiteX8" fmla="*/ 793102 w 1956577"/>
              <a:gd name="connsiteY8" fmla="*/ 1589936 h 1589966"/>
              <a:gd name="connsiteX9" fmla="*/ 0 w 1956577"/>
              <a:gd name="connsiteY9" fmla="*/ 794968 h 1589966"/>
              <a:gd name="connsiteX0" fmla="*/ 0 w 1956577"/>
              <a:gd name="connsiteY0" fmla="*/ 794968 h 1589966"/>
              <a:gd name="connsiteX1" fmla="*/ 793102 w 1956577"/>
              <a:gd name="connsiteY1" fmla="*/ 0 h 1589966"/>
              <a:gd name="connsiteX2" fmla="*/ 1586204 w 1956577"/>
              <a:gd name="connsiteY2" fmla="*/ 794968 h 1589966"/>
              <a:gd name="connsiteX3" fmla="*/ 1769082 w 1956577"/>
              <a:gd name="connsiteY3" fmla="*/ 768842 h 1589966"/>
              <a:gd name="connsiteX4" fmla="*/ 1675776 w 1956577"/>
              <a:gd name="connsiteY4" fmla="*/ 671804 h 1589966"/>
              <a:gd name="connsiteX5" fmla="*/ 1735492 w 1956577"/>
              <a:gd name="connsiteY5" fmla="*/ 615820 h 1589966"/>
              <a:gd name="connsiteX6" fmla="*/ 1948232 w 1956577"/>
              <a:gd name="connsiteY6" fmla="*/ 947989 h 1589966"/>
              <a:gd name="connsiteX7" fmla="*/ 1731760 w 1956577"/>
              <a:gd name="connsiteY7" fmla="*/ 1093547 h 1589966"/>
              <a:gd name="connsiteX8" fmla="*/ 1582472 w 1956577"/>
              <a:gd name="connsiteY8" fmla="*/ 884542 h 1589966"/>
              <a:gd name="connsiteX9" fmla="*/ 793102 w 1956577"/>
              <a:gd name="connsiteY9" fmla="*/ 1589936 h 1589966"/>
              <a:gd name="connsiteX10" fmla="*/ 0 w 1956577"/>
              <a:gd name="connsiteY10" fmla="*/ 794968 h 1589966"/>
              <a:gd name="connsiteX0" fmla="*/ 0 w 1956577"/>
              <a:gd name="connsiteY0" fmla="*/ 794968 h 1589966"/>
              <a:gd name="connsiteX1" fmla="*/ 793102 w 1956577"/>
              <a:gd name="connsiteY1" fmla="*/ 0 h 1589966"/>
              <a:gd name="connsiteX2" fmla="*/ 1586204 w 1956577"/>
              <a:gd name="connsiteY2" fmla="*/ 794968 h 1589966"/>
              <a:gd name="connsiteX3" fmla="*/ 1769082 w 1956577"/>
              <a:gd name="connsiteY3" fmla="*/ 768842 h 1589966"/>
              <a:gd name="connsiteX4" fmla="*/ 1675776 w 1956577"/>
              <a:gd name="connsiteY4" fmla="*/ 671804 h 1589966"/>
              <a:gd name="connsiteX5" fmla="*/ 1735492 w 1956577"/>
              <a:gd name="connsiteY5" fmla="*/ 615820 h 1589966"/>
              <a:gd name="connsiteX6" fmla="*/ 1948232 w 1956577"/>
              <a:gd name="connsiteY6" fmla="*/ 947989 h 1589966"/>
              <a:gd name="connsiteX7" fmla="*/ 1731760 w 1956577"/>
              <a:gd name="connsiteY7" fmla="*/ 1093547 h 1589966"/>
              <a:gd name="connsiteX8" fmla="*/ 1582472 w 1956577"/>
              <a:gd name="connsiteY8" fmla="*/ 884542 h 1589966"/>
              <a:gd name="connsiteX9" fmla="*/ 793102 w 1956577"/>
              <a:gd name="connsiteY9" fmla="*/ 1589936 h 1589966"/>
              <a:gd name="connsiteX10" fmla="*/ 0 w 1956577"/>
              <a:gd name="connsiteY10" fmla="*/ 794968 h 1589966"/>
              <a:gd name="connsiteX0" fmla="*/ 0 w 1956577"/>
              <a:gd name="connsiteY0" fmla="*/ 794968 h 1589966"/>
              <a:gd name="connsiteX1" fmla="*/ 793102 w 1956577"/>
              <a:gd name="connsiteY1" fmla="*/ 0 h 1589966"/>
              <a:gd name="connsiteX2" fmla="*/ 1586204 w 1956577"/>
              <a:gd name="connsiteY2" fmla="*/ 794968 h 1589966"/>
              <a:gd name="connsiteX3" fmla="*/ 1769082 w 1956577"/>
              <a:gd name="connsiteY3" fmla="*/ 768842 h 1589966"/>
              <a:gd name="connsiteX4" fmla="*/ 1675776 w 1956577"/>
              <a:gd name="connsiteY4" fmla="*/ 671804 h 1589966"/>
              <a:gd name="connsiteX5" fmla="*/ 1735492 w 1956577"/>
              <a:gd name="connsiteY5" fmla="*/ 615820 h 1589966"/>
              <a:gd name="connsiteX6" fmla="*/ 1948232 w 1956577"/>
              <a:gd name="connsiteY6" fmla="*/ 947989 h 1589966"/>
              <a:gd name="connsiteX7" fmla="*/ 1731760 w 1956577"/>
              <a:gd name="connsiteY7" fmla="*/ 1093547 h 1589966"/>
              <a:gd name="connsiteX8" fmla="*/ 1582472 w 1956577"/>
              <a:gd name="connsiteY8" fmla="*/ 884542 h 1589966"/>
              <a:gd name="connsiteX9" fmla="*/ 793102 w 1956577"/>
              <a:gd name="connsiteY9" fmla="*/ 1589936 h 1589966"/>
              <a:gd name="connsiteX10" fmla="*/ 0 w 1956577"/>
              <a:gd name="connsiteY10" fmla="*/ 794968 h 1589966"/>
              <a:gd name="connsiteX0" fmla="*/ 0 w 1956577"/>
              <a:gd name="connsiteY0" fmla="*/ 794997 h 1589995"/>
              <a:gd name="connsiteX1" fmla="*/ 793102 w 1956577"/>
              <a:gd name="connsiteY1" fmla="*/ 29 h 1589995"/>
              <a:gd name="connsiteX2" fmla="*/ 1586204 w 1956577"/>
              <a:gd name="connsiteY2" fmla="*/ 772604 h 1589995"/>
              <a:gd name="connsiteX3" fmla="*/ 1769082 w 1956577"/>
              <a:gd name="connsiteY3" fmla="*/ 768871 h 1589995"/>
              <a:gd name="connsiteX4" fmla="*/ 1675776 w 1956577"/>
              <a:gd name="connsiteY4" fmla="*/ 671833 h 1589995"/>
              <a:gd name="connsiteX5" fmla="*/ 1735492 w 1956577"/>
              <a:gd name="connsiteY5" fmla="*/ 615849 h 1589995"/>
              <a:gd name="connsiteX6" fmla="*/ 1948232 w 1956577"/>
              <a:gd name="connsiteY6" fmla="*/ 948018 h 1589995"/>
              <a:gd name="connsiteX7" fmla="*/ 1731760 w 1956577"/>
              <a:gd name="connsiteY7" fmla="*/ 1093576 h 1589995"/>
              <a:gd name="connsiteX8" fmla="*/ 1582472 w 1956577"/>
              <a:gd name="connsiteY8" fmla="*/ 884571 h 1589995"/>
              <a:gd name="connsiteX9" fmla="*/ 793102 w 1956577"/>
              <a:gd name="connsiteY9" fmla="*/ 1589965 h 1589995"/>
              <a:gd name="connsiteX10" fmla="*/ 0 w 1956577"/>
              <a:gd name="connsiteY10" fmla="*/ 794997 h 1589995"/>
              <a:gd name="connsiteX0" fmla="*/ 0 w 1956577"/>
              <a:gd name="connsiteY0" fmla="*/ 795081 h 1590079"/>
              <a:gd name="connsiteX1" fmla="*/ 793102 w 1956577"/>
              <a:gd name="connsiteY1" fmla="*/ 113 h 1590079"/>
              <a:gd name="connsiteX2" fmla="*/ 1586204 w 1956577"/>
              <a:gd name="connsiteY2" fmla="*/ 772688 h 1590079"/>
              <a:gd name="connsiteX3" fmla="*/ 1769082 w 1956577"/>
              <a:gd name="connsiteY3" fmla="*/ 768955 h 1590079"/>
              <a:gd name="connsiteX4" fmla="*/ 1675776 w 1956577"/>
              <a:gd name="connsiteY4" fmla="*/ 671917 h 1590079"/>
              <a:gd name="connsiteX5" fmla="*/ 1735492 w 1956577"/>
              <a:gd name="connsiteY5" fmla="*/ 615933 h 1590079"/>
              <a:gd name="connsiteX6" fmla="*/ 1948232 w 1956577"/>
              <a:gd name="connsiteY6" fmla="*/ 948102 h 1590079"/>
              <a:gd name="connsiteX7" fmla="*/ 1731760 w 1956577"/>
              <a:gd name="connsiteY7" fmla="*/ 1093660 h 1590079"/>
              <a:gd name="connsiteX8" fmla="*/ 1582472 w 1956577"/>
              <a:gd name="connsiteY8" fmla="*/ 884655 h 1590079"/>
              <a:gd name="connsiteX9" fmla="*/ 793102 w 1956577"/>
              <a:gd name="connsiteY9" fmla="*/ 1590049 h 1590079"/>
              <a:gd name="connsiteX10" fmla="*/ 0 w 1956577"/>
              <a:gd name="connsiteY10" fmla="*/ 795081 h 1590079"/>
              <a:gd name="connsiteX0" fmla="*/ 0 w 1956577"/>
              <a:gd name="connsiteY0" fmla="*/ 795081 h 1590079"/>
              <a:gd name="connsiteX1" fmla="*/ 793102 w 1956577"/>
              <a:gd name="connsiteY1" fmla="*/ 113 h 1590079"/>
              <a:gd name="connsiteX2" fmla="*/ 1586204 w 1956577"/>
              <a:gd name="connsiteY2" fmla="*/ 772688 h 1590079"/>
              <a:gd name="connsiteX3" fmla="*/ 1769082 w 1956577"/>
              <a:gd name="connsiteY3" fmla="*/ 768955 h 1590079"/>
              <a:gd name="connsiteX4" fmla="*/ 1675776 w 1956577"/>
              <a:gd name="connsiteY4" fmla="*/ 671917 h 1590079"/>
              <a:gd name="connsiteX5" fmla="*/ 1735492 w 1956577"/>
              <a:gd name="connsiteY5" fmla="*/ 615933 h 1590079"/>
              <a:gd name="connsiteX6" fmla="*/ 1948232 w 1956577"/>
              <a:gd name="connsiteY6" fmla="*/ 948102 h 1590079"/>
              <a:gd name="connsiteX7" fmla="*/ 1731760 w 1956577"/>
              <a:gd name="connsiteY7" fmla="*/ 1093660 h 1590079"/>
              <a:gd name="connsiteX8" fmla="*/ 1582472 w 1956577"/>
              <a:gd name="connsiteY8" fmla="*/ 884655 h 1590079"/>
              <a:gd name="connsiteX9" fmla="*/ 793102 w 1956577"/>
              <a:gd name="connsiteY9" fmla="*/ 1590049 h 1590079"/>
              <a:gd name="connsiteX10" fmla="*/ 0 w 1956577"/>
              <a:gd name="connsiteY10" fmla="*/ 795081 h 1590079"/>
              <a:gd name="connsiteX0" fmla="*/ 0 w 1956577"/>
              <a:gd name="connsiteY0" fmla="*/ 795081 h 1590079"/>
              <a:gd name="connsiteX1" fmla="*/ 793102 w 1956577"/>
              <a:gd name="connsiteY1" fmla="*/ 113 h 1590079"/>
              <a:gd name="connsiteX2" fmla="*/ 1586204 w 1956577"/>
              <a:gd name="connsiteY2" fmla="*/ 772688 h 1590079"/>
              <a:gd name="connsiteX3" fmla="*/ 1769082 w 1956577"/>
              <a:gd name="connsiteY3" fmla="*/ 768955 h 1590079"/>
              <a:gd name="connsiteX4" fmla="*/ 1675776 w 1956577"/>
              <a:gd name="connsiteY4" fmla="*/ 671917 h 1590079"/>
              <a:gd name="connsiteX5" fmla="*/ 1735492 w 1956577"/>
              <a:gd name="connsiteY5" fmla="*/ 615933 h 1590079"/>
              <a:gd name="connsiteX6" fmla="*/ 1948232 w 1956577"/>
              <a:gd name="connsiteY6" fmla="*/ 948102 h 1590079"/>
              <a:gd name="connsiteX7" fmla="*/ 1731760 w 1956577"/>
              <a:gd name="connsiteY7" fmla="*/ 1093660 h 1590079"/>
              <a:gd name="connsiteX8" fmla="*/ 1582472 w 1956577"/>
              <a:gd name="connsiteY8" fmla="*/ 884655 h 1590079"/>
              <a:gd name="connsiteX9" fmla="*/ 793102 w 1956577"/>
              <a:gd name="connsiteY9" fmla="*/ 1590049 h 1590079"/>
              <a:gd name="connsiteX10" fmla="*/ 0 w 1956577"/>
              <a:gd name="connsiteY10" fmla="*/ 795081 h 1590079"/>
              <a:gd name="connsiteX0" fmla="*/ 0 w 1956577"/>
              <a:gd name="connsiteY0" fmla="*/ 795081 h 1590079"/>
              <a:gd name="connsiteX1" fmla="*/ 793102 w 1956577"/>
              <a:gd name="connsiteY1" fmla="*/ 113 h 1590079"/>
              <a:gd name="connsiteX2" fmla="*/ 1586204 w 1956577"/>
              <a:gd name="connsiteY2" fmla="*/ 772688 h 1590079"/>
              <a:gd name="connsiteX3" fmla="*/ 1761708 w 1956577"/>
              <a:gd name="connsiteY3" fmla="*/ 766497 h 1590079"/>
              <a:gd name="connsiteX4" fmla="*/ 1675776 w 1956577"/>
              <a:gd name="connsiteY4" fmla="*/ 671917 h 1590079"/>
              <a:gd name="connsiteX5" fmla="*/ 1735492 w 1956577"/>
              <a:gd name="connsiteY5" fmla="*/ 615933 h 1590079"/>
              <a:gd name="connsiteX6" fmla="*/ 1948232 w 1956577"/>
              <a:gd name="connsiteY6" fmla="*/ 948102 h 1590079"/>
              <a:gd name="connsiteX7" fmla="*/ 1731760 w 1956577"/>
              <a:gd name="connsiteY7" fmla="*/ 1093660 h 1590079"/>
              <a:gd name="connsiteX8" fmla="*/ 1582472 w 1956577"/>
              <a:gd name="connsiteY8" fmla="*/ 884655 h 1590079"/>
              <a:gd name="connsiteX9" fmla="*/ 793102 w 1956577"/>
              <a:gd name="connsiteY9" fmla="*/ 1590049 h 1590079"/>
              <a:gd name="connsiteX10" fmla="*/ 0 w 1956577"/>
              <a:gd name="connsiteY10" fmla="*/ 795081 h 1590079"/>
              <a:gd name="connsiteX0" fmla="*/ 0 w 1956577"/>
              <a:gd name="connsiteY0" fmla="*/ 794978 h 1589976"/>
              <a:gd name="connsiteX1" fmla="*/ 793102 w 1956577"/>
              <a:gd name="connsiteY1" fmla="*/ 10 h 1589976"/>
              <a:gd name="connsiteX2" fmla="*/ 1596037 w 1956577"/>
              <a:gd name="connsiteY2" fmla="*/ 782417 h 1589976"/>
              <a:gd name="connsiteX3" fmla="*/ 1761708 w 1956577"/>
              <a:gd name="connsiteY3" fmla="*/ 766394 h 1589976"/>
              <a:gd name="connsiteX4" fmla="*/ 1675776 w 1956577"/>
              <a:gd name="connsiteY4" fmla="*/ 671814 h 1589976"/>
              <a:gd name="connsiteX5" fmla="*/ 1735492 w 1956577"/>
              <a:gd name="connsiteY5" fmla="*/ 615830 h 1589976"/>
              <a:gd name="connsiteX6" fmla="*/ 1948232 w 1956577"/>
              <a:gd name="connsiteY6" fmla="*/ 947999 h 1589976"/>
              <a:gd name="connsiteX7" fmla="*/ 1731760 w 1956577"/>
              <a:gd name="connsiteY7" fmla="*/ 1093557 h 1589976"/>
              <a:gd name="connsiteX8" fmla="*/ 1582472 w 1956577"/>
              <a:gd name="connsiteY8" fmla="*/ 884552 h 1589976"/>
              <a:gd name="connsiteX9" fmla="*/ 793102 w 1956577"/>
              <a:gd name="connsiteY9" fmla="*/ 1589946 h 1589976"/>
              <a:gd name="connsiteX10" fmla="*/ 0 w 1956577"/>
              <a:gd name="connsiteY10" fmla="*/ 794978 h 1589976"/>
              <a:gd name="connsiteX0" fmla="*/ 0 w 1956577"/>
              <a:gd name="connsiteY0" fmla="*/ 794978 h 1589976"/>
              <a:gd name="connsiteX1" fmla="*/ 793102 w 1956577"/>
              <a:gd name="connsiteY1" fmla="*/ 10 h 1589976"/>
              <a:gd name="connsiteX2" fmla="*/ 1596037 w 1956577"/>
              <a:gd name="connsiteY2" fmla="*/ 782417 h 1589976"/>
              <a:gd name="connsiteX3" fmla="*/ 1759250 w 1956577"/>
              <a:gd name="connsiteY3" fmla="*/ 790974 h 1589976"/>
              <a:gd name="connsiteX4" fmla="*/ 1675776 w 1956577"/>
              <a:gd name="connsiteY4" fmla="*/ 671814 h 1589976"/>
              <a:gd name="connsiteX5" fmla="*/ 1735492 w 1956577"/>
              <a:gd name="connsiteY5" fmla="*/ 615830 h 1589976"/>
              <a:gd name="connsiteX6" fmla="*/ 1948232 w 1956577"/>
              <a:gd name="connsiteY6" fmla="*/ 947999 h 1589976"/>
              <a:gd name="connsiteX7" fmla="*/ 1731760 w 1956577"/>
              <a:gd name="connsiteY7" fmla="*/ 1093557 h 1589976"/>
              <a:gd name="connsiteX8" fmla="*/ 1582472 w 1956577"/>
              <a:gd name="connsiteY8" fmla="*/ 884552 h 1589976"/>
              <a:gd name="connsiteX9" fmla="*/ 793102 w 1956577"/>
              <a:gd name="connsiteY9" fmla="*/ 1589946 h 1589976"/>
              <a:gd name="connsiteX10" fmla="*/ 0 w 1956577"/>
              <a:gd name="connsiteY10" fmla="*/ 794978 h 1589976"/>
              <a:gd name="connsiteX0" fmla="*/ 0 w 1956577"/>
              <a:gd name="connsiteY0" fmla="*/ 794978 h 1589976"/>
              <a:gd name="connsiteX1" fmla="*/ 793102 w 1956577"/>
              <a:gd name="connsiteY1" fmla="*/ 10 h 1589976"/>
              <a:gd name="connsiteX2" fmla="*/ 1596037 w 1956577"/>
              <a:gd name="connsiteY2" fmla="*/ 782417 h 1589976"/>
              <a:gd name="connsiteX3" fmla="*/ 1759250 w 1956577"/>
              <a:gd name="connsiteY3" fmla="*/ 790974 h 1589976"/>
              <a:gd name="connsiteX4" fmla="*/ 1675776 w 1956577"/>
              <a:gd name="connsiteY4" fmla="*/ 671814 h 1589976"/>
              <a:gd name="connsiteX5" fmla="*/ 1735492 w 1956577"/>
              <a:gd name="connsiteY5" fmla="*/ 615830 h 1589976"/>
              <a:gd name="connsiteX6" fmla="*/ 1948232 w 1956577"/>
              <a:gd name="connsiteY6" fmla="*/ 947999 h 1589976"/>
              <a:gd name="connsiteX7" fmla="*/ 1731760 w 1956577"/>
              <a:gd name="connsiteY7" fmla="*/ 1093557 h 1589976"/>
              <a:gd name="connsiteX8" fmla="*/ 1582472 w 1956577"/>
              <a:gd name="connsiteY8" fmla="*/ 884552 h 1589976"/>
              <a:gd name="connsiteX9" fmla="*/ 793102 w 1956577"/>
              <a:gd name="connsiteY9" fmla="*/ 1589946 h 1589976"/>
              <a:gd name="connsiteX10" fmla="*/ 0 w 1956577"/>
              <a:gd name="connsiteY10" fmla="*/ 794978 h 1589976"/>
              <a:gd name="connsiteX0" fmla="*/ 0 w 1956577"/>
              <a:gd name="connsiteY0" fmla="*/ 794978 h 1589976"/>
              <a:gd name="connsiteX1" fmla="*/ 793102 w 1956577"/>
              <a:gd name="connsiteY1" fmla="*/ 10 h 1589976"/>
              <a:gd name="connsiteX2" fmla="*/ 1596037 w 1956577"/>
              <a:gd name="connsiteY2" fmla="*/ 782417 h 1589976"/>
              <a:gd name="connsiteX3" fmla="*/ 1759250 w 1956577"/>
              <a:gd name="connsiteY3" fmla="*/ 781141 h 1589976"/>
              <a:gd name="connsiteX4" fmla="*/ 1675776 w 1956577"/>
              <a:gd name="connsiteY4" fmla="*/ 671814 h 1589976"/>
              <a:gd name="connsiteX5" fmla="*/ 1735492 w 1956577"/>
              <a:gd name="connsiteY5" fmla="*/ 615830 h 1589976"/>
              <a:gd name="connsiteX6" fmla="*/ 1948232 w 1956577"/>
              <a:gd name="connsiteY6" fmla="*/ 947999 h 1589976"/>
              <a:gd name="connsiteX7" fmla="*/ 1731760 w 1956577"/>
              <a:gd name="connsiteY7" fmla="*/ 1093557 h 1589976"/>
              <a:gd name="connsiteX8" fmla="*/ 1582472 w 1956577"/>
              <a:gd name="connsiteY8" fmla="*/ 884552 h 1589976"/>
              <a:gd name="connsiteX9" fmla="*/ 793102 w 1956577"/>
              <a:gd name="connsiteY9" fmla="*/ 1589946 h 1589976"/>
              <a:gd name="connsiteX10" fmla="*/ 0 w 1956577"/>
              <a:gd name="connsiteY10" fmla="*/ 794978 h 1589976"/>
              <a:gd name="connsiteX0" fmla="*/ 0 w 1956577"/>
              <a:gd name="connsiteY0" fmla="*/ 794978 h 1589976"/>
              <a:gd name="connsiteX1" fmla="*/ 793102 w 1956577"/>
              <a:gd name="connsiteY1" fmla="*/ 10 h 1589976"/>
              <a:gd name="connsiteX2" fmla="*/ 1596037 w 1956577"/>
              <a:gd name="connsiteY2" fmla="*/ 782417 h 1589976"/>
              <a:gd name="connsiteX3" fmla="*/ 1759250 w 1956577"/>
              <a:gd name="connsiteY3" fmla="*/ 781141 h 1589976"/>
              <a:gd name="connsiteX4" fmla="*/ 1675776 w 1956577"/>
              <a:gd name="connsiteY4" fmla="*/ 671814 h 1589976"/>
              <a:gd name="connsiteX5" fmla="*/ 1735492 w 1956577"/>
              <a:gd name="connsiteY5" fmla="*/ 615830 h 1589976"/>
              <a:gd name="connsiteX6" fmla="*/ 1948232 w 1956577"/>
              <a:gd name="connsiteY6" fmla="*/ 947999 h 1589976"/>
              <a:gd name="connsiteX7" fmla="*/ 1731760 w 1956577"/>
              <a:gd name="connsiteY7" fmla="*/ 1093557 h 1589976"/>
              <a:gd name="connsiteX8" fmla="*/ 1582472 w 1956577"/>
              <a:gd name="connsiteY8" fmla="*/ 884552 h 1589976"/>
              <a:gd name="connsiteX9" fmla="*/ 793102 w 1956577"/>
              <a:gd name="connsiteY9" fmla="*/ 1589946 h 1589976"/>
              <a:gd name="connsiteX10" fmla="*/ 0 w 1956577"/>
              <a:gd name="connsiteY10" fmla="*/ 794978 h 1589976"/>
              <a:gd name="connsiteX0" fmla="*/ 0 w 1956577"/>
              <a:gd name="connsiteY0" fmla="*/ 794978 h 1589976"/>
              <a:gd name="connsiteX1" fmla="*/ 793102 w 1956577"/>
              <a:gd name="connsiteY1" fmla="*/ 10 h 1589976"/>
              <a:gd name="connsiteX2" fmla="*/ 1596037 w 1956577"/>
              <a:gd name="connsiteY2" fmla="*/ 782417 h 1589976"/>
              <a:gd name="connsiteX3" fmla="*/ 1759250 w 1956577"/>
              <a:gd name="connsiteY3" fmla="*/ 781141 h 1589976"/>
              <a:gd name="connsiteX4" fmla="*/ 1675776 w 1956577"/>
              <a:gd name="connsiteY4" fmla="*/ 671814 h 1589976"/>
              <a:gd name="connsiteX5" fmla="*/ 1735492 w 1956577"/>
              <a:gd name="connsiteY5" fmla="*/ 615830 h 1589976"/>
              <a:gd name="connsiteX6" fmla="*/ 1948232 w 1956577"/>
              <a:gd name="connsiteY6" fmla="*/ 947999 h 1589976"/>
              <a:gd name="connsiteX7" fmla="*/ 1731760 w 1956577"/>
              <a:gd name="connsiteY7" fmla="*/ 1093557 h 1589976"/>
              <a:gd name="connsiteX8" fmla="*/ 1582472 w 1956577"/>
              <a:gd name="connsiteY8" fmla="*/ 884552 h 1589976"/>
              <a:gd name="connsiteX9" fmla="*/ 793102 w 1956577"/>
              <a:gd name="connsiteY9" fmla="*/ 1589946 h 1589976"/>
              <a:gd name="connsiteX10" fmla="*/ 0 w 1956577"/>
              <a:gd name="connsiteY10" fmla="*/ 794978 h 1589976"/>
              <a:gd name="connsiteX0" fmla="*/ 0 w 1956577"/>
              <a:gd name="connsiteY0" fmla="*/ 794978 h 1589976"/>
              <a:gd name="connsiteX1" fmla="*/ 793102 w 1956577"/>
              <a:gd name="connsiteY1" fmla="*/ 10 h 1589976"/>
              <a:gd name="connsiteX2" fmla="*/ 1596037 w 1956577"/>
              <a:gd name="connsiteY2" fmla="*/ 782417 h 1589976"/>
              <a:gd name="connsiteX3" fmla="*/ 1759250 w 1956577"/>
              <a:gd name="connsiteY3" fmla="*/ 781141 h 1589976"/>
              <a:gd name="connsiteX4" fmla="*/ 1675776 w 1956577"/>
              <a:gd name="connsiteY4" fmla="*/ 671814 h 1589976"/>
              <a:gd name="connsiteX5" fmla="*/ 1735492 w 1956577"/>
              <a:gd name="connsiteY5" fmla="*/ 615830 h 1589976"/>
              <a:gd name="connsiteX6" fmla="*/ 1948232 w 1956577"/>
              <a:gd name="connsiteY6" fmla="*/ 947999 h 1589976"/>
              <a:gd name="connsiteX7" fmla="*/ 1731760 w 1956577"/>
              <a:gd name="connsiteY7" fmla="*/ 1093557 h 1589976"/>
              <a:gd name="connsiteX8" fmla="*/ 1582472 w 1956577"/>
              <a:gd name="connsiteY8" fmla="*/ 884552 h 1589976"/>
              <a:gd name="connsiteX9" fmla="*/ 793102 w 1956577"/>
              <a:gd name="connsiteY9" fmla="*/ 1589946 h 1589976"/>
              <a:gd name="connsiteX10" fmla="*/ 0 w 1956577"/>
              <a:gd name="connsiteY10" fmla="*/ 794978 h 1589976"/>
              <a:gd name="connsiteX0" fmla="*/ 0 w 1956577"/>
              <a:gd name="connsiteY0" fmla="*/ 794978 h 1589976"/>
              <a:gd name="connsiteX1" fmla="*/ 793102 w 1956577"/>
              <a:gd name="connsiteY1" fmla="*/ 10 h 1589976"/>
              <a:gd name="connsiteX2" fmla="*/ 1596037 w 1956577"/>
              <a:gd name="connsiteY2" fmla="*/ 782417 h 1589976"/>
              <a:gd name="connsiteX3" fmla="*/ 1759250 w 1956577"/>
              <a:gd name="connsiteY3" fmla="*/ 781141 h 1589976"/>
              <a:gd name="connsiteX4" fmla="*/ 1673318 w 1956577"/>
              <a:gd name="connsiteY4" fmla="*/ 679189 h 1589976"/>
              <a:gd name="connsiteX5" fmla="*/ 1735492 w 1956577"/>
              <a:gd name="connsiteY5" fmla="*/ 615830 h 1589976"/>
              <a:gd name="connsiteX6" fmla="*/ 1948232 w 1956577"/>
              <a:gd name="connsiteY6" fmla="*/ 947999 h 1589976"/>
              <a:gd name="connsiteX7" fmla="*/ 1731760 w 1956577"/>
              <a:gd name="connsiteY7" fmla="*/ 1093557 h 1589976"/>
              <a:gd name="connsiteX8" fmla="*/ 1582472 w 1956577"/>
              <a:gd name="connsiteY8" fmla="*/ 884552 h 1589976"/>
              <a:gd name="connsiteX9" fmla="*/ 793102 w 1956577"/>
              <a:gd name="connsiteY9" fmla="*/ 1589946 h 1589976"/>
              <a:gd name="connsiteX10" fmla="*/ 0 w 1956577"/>
              <a:gd name="connsiteY10" fmla="*/ 794978 h 1589976"/>
              <a:gd name="connsiteX0" fmla="*/ 0 w 1956577"/>
              <a:gd name="connsiteY0" fmla="*/ 794978 h 1589976"/>
              <a:gd name="connsiteX1" fmla="*/ 793102 w 1956577"/>
              <a:gd name="connsiteY1" fmla="*/ 10 h 1589976"/>
              <a:gd name="connsiteX2" fmla="*/ 1596037 w 1956577"/>
              <a:gd name="connsiteY2" fmla="*/ 782417 h 1589976"/>
              <a:gd name="connsiteX3" fmla="*/ 1759250 w 1956577"/>
              <a:gd name="connsiteY3" fmla="*/ 781141 h 1589976"/>
              <a:gd name="connsiteX4" fmla="*/ 1673318 w 1956577"/>
              <a:gd name="connsiteY4" fmla="*/ 679189 h 1589976"/>
              <a:gd name="connsiteX5" fmla="*/ 1735492 w 1956577"/>
              <a:gd name="connsiteY5" fmla="*/ 615830 h 1589976"/>
              <a:gd name="connsiteX6" fmla="*/ 1948232 w 1956577"/>
              <a:gd name="connsiteY6" fmla="*/ 947999 h 1589976"/>
              <a:gd name="connsiteX7" fmla="*/ 1731760 w 1956577"/>
              <a:gd name="connsiteY7" fmla="*/ 1093557 h 1589976"/>
              <a:gd name="connsiteX8" fmla="*/ 1582472 w 1956577"/>
              <a:gd name="connsiteY8" fmla="*/ 884552 h 1589976"/>
              <a:gd name="connsiteX9" fmla="*/ 793102 w 1956577"/>
              <a:gd name="connsiteY9" fmla="*/ 1589946 h 1589976"/>
              <a:gd name="connsiteX10" fmla="*/ 0 w 1956577"/>
              <a:gd name="connsiteY10" fmla="*/ 794978 h 1589976"/>
              <a:gd name="connsiteX0" fmla="*/ 0 w 1956577"/>
              <a:gd name="connsiteY0" fmla="*/ 794978 h 1589976"/>
              <a:gd name="connsiteX1" fmla="*/ 793102 w 1956577"/>
              <a:gd name="connsiteY1" fmla="*/ 10 h 1589976"/>
              <a:gd name="connsiteX2" fmla="*/ 1596037 w 1956577"/>
              <a:gd name="connsiteY2" fmla="*/ 782417 h 1589976"/>
              <a:gd name="connsiteX3" fmla="*/ 1759250 w 1956577"/>
              <a:gd name="connsiteY3" fmla="*/ 781141 h 1589976"/>
              <a:gd name="connsiteX4" fmla="*/ 1673318 w 1956577"/>
              <a:gd name="connsiteY4" fmla="*/ 679189 h 1589976"/>
              <a:gd name="connsiteX5" fmla="*/ 1735492 w 1956577"/>
              <a:gd name="connsiteY5" fmla="*/ 615830 h 1589976"/>
              <a:gd name="connsiteX6" fmla="*/ 1948232 w 1956577"/>
              <a:gd name="connsiteY6" fmla="*/ 947999 h 1589976"/>
              <a:gd name="connsiteX7" fmla="*/ 1731760 w 1956577"/>
              <a:gd name="connsiteY7" fmla="*/ 1093557 h 1589976"/>
              <a:gd name="connsiteX8" fmla="*/ 1582472 w 1956577"/>
              <a:gd name="connsiteY8" fmla="*/ 884552 h 1589976"/>
              <a:gd name="connsiteX9" fmla="*/ 793102 w 1956577"/>
              <a:gd name="connsiteY9" fmla="*/ 1589946 h 1589976"/>
              <a:gd name="connsiteX10" fmla="*/ 0 w 1956577"/>
              <a:gd name="connsiteY10" fmla="*/ 794978 h 1589976"/>
              <a:gd name="connsiteX0" fmla="*/ 0 w 1956577"/>
              <a:gd name="connsiteY0" fmla="*/ 794978 h 1589976"/>
              <a:gd name="connsiteX1" fmla="*/ 793102 w 1956577"/>
              <a:gd name="connsiteY1" fmla="*/ 10 h 1589976"/>
              <a:gd name="connsiteX2" fmla="*/ 1596037 w 1956577"/>
              <a:gd name="connsiteY2" fmla="*/ 782417 h 1589976"/>
              <a:gd name="connsiteX3" fmla="*/ 1759250 w 1956577"/>
              <a:gd name="connsiteY3" fmla="*/ 781141 h 1589976"/>
              <a:gd name="connsiteX4" fmla="*/ 1673318 w 1956577"/>
              <a:gd name="connsiteY4" fmla="*/ 679189 h 1589976"/>
              <a:gd name="connsiteX5" fmla="*/ 1735492 w 1956577"/>
              <a:gd name="connsiteY5" fmla="*/ 615830 h 1589976"/>
              <a:gd name="connsiteX6" fmla="*/ 1948232 w 1956577"/>
              <a:gd name="connsiteY6" fmla="*/ 947999 h 1589976"/>
              <a:gd name="connsiteX7" fmla="*/ 1731760 w 1956577"/>
              <a:gd name="connsiteY7" fmla="*/ 1093557 h 1589976"/>
              <a:gd name="connsiteX8" fmla="*/ 1582472 w 1956577"/>
              <a:gd name="connsiteY8" fmla="*/ 884552 h 1589976"/>
              <a:gd name="connsiteX9" fmla="*/ 793102 w 1956577"/>
              <a:gd name="connsiteY9" fmla="*/ 1589946 h 1589976"/>
              <a:gd name="connsiteX10" fmla="*/ 0 w 1956577"/>
              <a:gd name="connsiteY10" fmla="*/ 794978 h 1589976"/>
              <a:gd name="connsiteX0" fmla="*/ 0 w 1956577"/>
              <a:gd name="connsiteY0" fmla="*/ 794978 h 1589976"/>
              <a:gd name="connsiteX1" fmla="*/ 793102 w 1956577"/>
              <a:gd name="connsiteY1" fmla="*/ 10 h 1589976"/>
              <a:gd name="connsiteX2" fmla="*/ 1596037 w 1956577"/>
              <a:gd name="connsiteY2" fmla="*/ 782417 h 1589976"/>
              <a:gd name="connsiteX3" fmla="*/ 1759250 w 1956577"/>
              <a:gd name="connsiteY3" fmla="*/ 781141 h 1589976"/>
              <a:gd name="connsiteX4" fmla="*/ 1673318 w 1956577"/>
              <a:gd name="connsiteY4" fmla="*/ 679189 h 1589976"/>
              <a:gd name="connsiteX5" fmla="*/ 1735492 w 1956577"/>
              <a:gd name="connsiteY5" fmla="*/ 615830 h 1589976"/>
              <a:gd name="connsiteX6" fmla="*/ 1948232 w 1956577"/>
              <a:gd name="connsiteY6" fmla="*/ 947999 h 1589976"/>
              <a:gd name="connsiteX7" fmla="*/ 1731760 w 1956577"/>
              <a:gd name="connsiteY7" fmla="*/ 1093557 h 1589976"/>
              <a:gd name="connsiteX8" fmla="*/ 1582472 w 1956577"/>
              <a:gd name="connsiteY8" fmla="*/ 884552 h 1589976"/>
              <a:gd name="connsiteX9" fmla="*/ 793102 w 1956577"/>
              <a:gd name="connsiteY9" fmla="*/ 1589946 h 1589976"/>
              <a:gd name="connsiteX10" fmla="*/ 0 w 1956577"/>
              <a:gd name="connsiteY10" fmla="*/ 794978 h 1589976"/>
              <a:gd name="connsiteX0" fmla="*/ 0 w 1956577"/>
              <a:gd name="connsiteY0" fmla="*/ 794978 h 1589976"/>
              <a:gd name="connsiteX1" fmla="*/ 793102 w 1956577"/>
              <a:gd name="connsiteY1" fmla="*/ 10 h 1589976"/>
              <a:gd name="connsiteX2" fmla="*/ 1596037 w 1956577"/>
              <a:gd name="connsiteY2" fmla="*/ 782417 h 1589976"/>
              <a:gd name="connsiteX3" fmla="*/ 1759250 w 1956577"/>
              <a:gd name="connsiteY3" fmla="*/ 781141 h 1589976"/>
              <a:gd name="connsiteX4" fmla="*/ 1666175 w 1956577"/>
              <a:gd name="connsiteY4" fmla="*/ 674426 h 1589976"/>
              <a:gd name="connsiteX5" fmla="*/ 1735492 w 1956577"/>
              <a:gd name="connsiteY5" fmla="*/ 615830 h 1589976"/>
              <a:gd name="connsiteX6" fmla="*/ 1948232 w 1956577"/>
              <a:gd name="connsiteY6" fmla="*/ 947999 h 1589976"/>
              <a:gd name="connsiteX7" fmla="*/ 1731760 w 1956577"/>
              <a:gd name="connsiteY7" fmla="*/ 1093557 h 1589976"/>
              <a:gd name="connsiteX8" fmla="*/ 1582472 w 1956577"/>
              <a:gd name="connsiteY8" fmla="*/ 884552 h 1589976"/>
              <a:gd name="connsiteX9" fmla="*/ 793102 w 1956577"/>
              <a:gd name="connsiteY9" fmla="*/ 1589946 h 1589976"/>
              <a:gd name="connsiteX10" fmla="*/ 0 w 1956577"/>
              <a:gd name="connsiteY10" fmla="*/ 794978 h 1589976"/>
              <a:gd name="connsiteX0" fmla="*/ 0 w 1956577"/>
              <a:gd name="connsiteY0" fmla="*/ 794978 h 1589976"/>
              <a:gd name="connsiteX1" fmla="*/ 793102 w 1956577"/>
              <a:gd name="connsiteY1" fmla="*/ 10 h 1589976"/>
              <a:gd name="connsiteX2" fmla="*/ 1596037 w 1956577"/>
              <a:gd name="connsiteY2" fmla="*/ 782417 h 1589976"/>
              <a:gd name="connsiteX3" fmla="*/ 1759250 w 1956577"/>
              <a:gd name="connsiteY3" fmla="*/ 781141 h 1589976"/>
              <a:gd name="connsiteX4" fmla="*/ 1666175 w 1956577"/>
              <a:gd name="connsiteY4" fmla="*/ 674426 h 1589976"/>
              <a:gd name="connsiteX5" fmla="*/ 1735492 w 1956577"/>
              <a:gd name="connsiteY5" fmla="*/ 615830 h 1589976"/>
              <a:gd name="connsiteX6" fmla="*/ 1948232 w 1956577"/>
              <a:gd name="connsiteY6" fmla="*/ 947999 h 1589976"/>
              <a:gd name="connsiteX7" fmla="*/ 1731760 w 1956577"/>
              <a:gd name="connsiteY7" fmla="*/ 1093557 h 1589976"/>
              <a:gd name="connsiteX8" fmla="*/ 1582472 w 1956577"/>
              <a:gd name="connsiteY8" fmla="*/ 884552 h 1589976"/>
              <a:gd name="connsiteX9" fmla="*/ 793102 w 1956577"/>
              <a:gd name="connsiteY9" fmla="*/ 1589946 h 1589976"/>
              <a:gd name="connsiteX10" fmla="*/ 0 w 1956577"/>
              <a:gd name="connsiteY10" fmla="*/ 794978 h 1589976"/>
              <a:gd name="connsiteX0" fmla="*/ 0 w 1956577"/>
              <a:gd name="connsiteY0" fmla="*/ 794978 h 1589976"/>
              <a:gd name="connsiteX1" fmla="*/ 793102 w 1956577"/>
              <a:gd name="connsiteY1" fmla="*/ 10 h 1589976"/>
              <a:gd name="connsiteX2" fmla="*/ 1596037 w 1956577"/>
              <a:gd name="connsiteY2" fmla="*/ 782417 h 1589976"/>
              <a:gd name="connsiteX3" fmla="*/ 1759250 w 1956577"/>
              <a:gd name="connsiteY3" fmla="*/ 781141 h 1589976"/>
              <a:gd name="connsiteX4" fmla="*/ 1666175 w 1956577"/>
              <a:gd name="connsiteY4" fmla="*/ 674426 h 1589976"/>
              <a:gd name="connsiteX5" fmla="*/ 1735492 w 1956577"/>
              <a:gd name="connsiteY5" fmla="*/ 615830 h 1589976"/>
              <a:gd name="connsiteX6" fmla="*/ 1948232 w 1956577"/>
              <a:gd name="connsiteY6" fmla="*/ 947999 h 1589976"/>
              <a:gd name="connsiteX7" fmla="*/ 1731760 w 1956577"/>
              <a:gd name="connsiteY7" fmla="*/ 1093557 h 1589976"/>
              <a:gd name="connsiteX8" fmla="*/ 1582472 w 1956577"/>
              <a:gd name="connsiteY8" fmla="*/ 884552 h 1589976"/>
              <a:gd name="connsiteX9" fmla="*/ 793102 w 1956577"/>
              <a:gd name="connsiteY9" fmla="*/ 1589946 h 1589976"/>
              <a:gd name="connsiteX10" fmla="*/ 0 w 1956577"/>
              <a:gd name="connsiteY10" fmla="*/ 794978 h 1589976"/>
              <a:gd name="connsiteX0" fmla="*/ 0 w 1935933"/>
              <a:gd name="connsiteY0" fmla="*/ 794978 h 1589976"/>
              <a:gd name="connsiteX1" fmla="*/ 793102 w 1935933"/>
              <a:gd name="connsiteY1" fmla="*/ 10 h 1589976"/>
              <a:gd name="connsiteX2" fmla="*/ 1596037 w 1935933"/>
              <a:gd name="connsiteY2" fmla="*/ 782417 h 1589976"/>
              <a:gd name="connsiteX3" fmla="*/ 1759250 w 1935933"/>
              <a:gd name="connsiteY3" fmla="*/ 781141 h 1589976"/>
              <a:gd name="connsiteX4" fmla="*/ 1666175 w 1935933"/>
              <a:gd name="connsiteY4" fmla="*/ 674426 h 1589976"/>
              <a:gd name="connsiteX5" fmla="*/ 1735492 w 1935933"/>
              <a:gd name="connsiteY5" fmla="*/ 615830 h 1589976"/>
              <a:gd name="connsiteX6" fmla="*/ 1926801 w 1935933"/>
              <a:gd name="connsiteY6" fmla="*/ 831317 h 1589976"/>
              <a:gd name="connsiteX7" fmla="*/ 1731760 w 1935933"/>
              <a:gd name="connsiteY7" fmla="*/ 1093557 h 1589976"/>
              <a:gd name="connsiteX8" fmla="*/ 1582472 w 1935933"/>
              <a:gd name="connsiteY8" fmla="*/ 884552 h 1589976"/>
              <a:gd name="connsiteX9" fmla="*/ 793102 w 1935933"/>
              <a:gd name="connsiteY9" fmla="*/ 1589946 h 1589976"/>
              <a:gd name="connsiteX10" fmla="*/ 0 w 1935933"/>
              <a:gd name="connsiteY10" fmla="*/ 794978 h 1589976"/>
              <a:gd name="connsiteX0" fmla="*/ 0 w 1929209"/>
              <a:gd name="connsiteY0" fmla="*/ 794978 h 1589976"/>
              <a:gd name="connsiteX1" fmla="*/ 793102 w 1929209"/>
              <a:gd name="connsiteY1" fmla="*/ 10 h 1589976"/>
              <a:gd name="connsiteX2" fmla="*/ 1596037 w 1929209"/>
              <a:gd name="connsiteY2" fmla="*/ 782417 h 1589976"/>
              <a:gd name="connsiteX3" fmla="*/ 1759250 w 1929209"/>
              <a:gd name="connsiteY3" fmla="*/ 781141 h 1589976"/>
              <a:gd name="connsiteX4" fmla="*/ 1666175 w 1929209"/>
              <a:gd name="connsiteY4" fmla="*/ 674426 h 1589976"/>
              <a:gd name="connsiteX5" fmla="*/ 1735492 w 1929209"/>
              <a:gd name="connsiteY5" fmla="*/ 615830 h 1589976"/>
              <a:gd name="connsiteX6" fmla="*/ 1926801 w 1929209"/>
              <a:gd name="connsiteY6" fmla="*/ 831317 h 1589976"/>
              <a:gd name="connsiteX7" fmla="*/ 1731760 w 1929209"/>
              <a:gd name="connsiteY7" fmla="*/ 1093557 h 1589976"/>
              <a:gd name="connsiteX8" fmla="*/ 1582472 w 1929209"/>
              <a:gd name="connsiteY8" fmla="*/ 884552 h 1589976"/>
              <a:gd name="connsiteX9" fmla="*/ 793102 w 1929209"/>
              <a:gd name="connsiteY9" fmla="*/ 1589946 h 1589976"/>
              <a:gd name="connsiteX10" fmla="*/ 0 w 1929209"/>
              <a:gd name="connsiteY10" fmla="*/ 794978 h 1589976"/>
              <a:gd name="connsiteX0" fmla="*/ 0 w 1926801"/>
              <a:gd name="connsiteY0" fmla="*/ 794978 h 1589976"/>
              <a:gd name="connsiteX1" fmla="*/ 793102 w 1926801"/>
              <a:gd name="connsiteY1" fmla="*/ 10 h 1589976"/>
              <a:gd name="connsiteX2" fmla="*/ 1596037 w 1926801"/>
              <a:gd name="connsiteY2" fmla="*/ 782417 h 1589976"/>
              <a:gd name="connsiteX3" fmla="*/ 1759250 w 1926801"/>
              <a:gd name="connsiteY3" fmla="*/ 781141 h 1589976"/>
              <a:gd name="connsiteX4" fmla="*/ 1666175 w 1926801"/>
              <a:gd name="connsiteY4" fmla="*/ 674426 h 1589976"/>
              <a:gd name="connsiteX5" fmla="*/ 1735492 w 1926801"/>
              <a:gd name="connsiteY5" fmla="*/ 615830 h 1589976"/>
              <a:gd name="connsiteX6" fmla="*/ 1926801 w 1926801"/>
              <a:gd name="connsiteY6" fmla="*/ 831317 h 1589976"/>
              <a:gd name="connsiteX7" fmla="*/ 1731760 w 1926801"/>
              <a:gd name="connsiteY7" fmla="*/ 1093557 h 1589976"/>
              <a:gd name="connsiteX8" fmla="*/ 1582472 w 1926801"/>
              <a:gd name="connsiteY8" fmla="*/ 884552 h 1589976"/>
              <a:gd name="connsiteX9" fmla="*/ 793102 w 1926801"/>
              <a:gd name="connsiteY9" fmla="*/ 1589946 h 1589976"/>
              <a:gd name="connsiteX10" fmla="*/ 0 w 1926801"/>
              <a:gd name="connsiteY10" fmla="*/ 794978 h 1589976"/>
              <a:gd name="connsiteX0" fmla="*/ 0 w 1938707"/>
              <a:gd name="connsiteY0" fmla="*/ 794978 h 1589976"/>
              <a:gd name="connsiteX1" fmla="*/ 793102 w 1938707"/>
              <a:gd name="connsiteY1" fmla="*/ 10 h 1589976"/>
              <a:gd name="connsiteX2" fmla="*/ 1596037 w 1938707"/>
              <a:gd name="connsiteY2" fmla="*/ 782417 h 1589976"/>
              <a:gd name="connsiteX3" fmla="*/ 1759250 w 1938707"/>
              <a:gd name="connsiteY3" fmla="*/ 781141 h 1589976"/>
              <a:gd name="connsiteX4" fmla="*/ 1666175 w 1938707"/>
              <a:gd name="connsiteY4" fmla="*/ 674426 h 1589976"/>
              <a:gd name="connsiteX5" fmla="*/ 1735492 w 1938707"/>
              <a:gd name="connsiteY5" fmla="*/ 615830 h 1589976"/>
              <a:gd name="connsiteX6" fmla="*/ 1938707 w 1938707"/>
              <a:gd name="connsiteY6" fmla="*/ 824173 h 1589976"/>
              <a:gd name="connsiteX7" fmla="*/ 1731760 w 1938707"/>
              <a:gd name="connsiteY7" fmla="*/ 1093557 h 1589976"/>
              <a:gd name="connsiteX8" fmla="*/ 1582472 w 1938707"/>
              <a:gd name="connsiteY8" fmla="*/ 884552 h 1589976"/>
              <a:gd name="connsiteX9" fmla="*/ 793102 w 1938707"/>
              <a:gd name="connsiteY9" fmla="*/ 1589946 h 1589976"/>
              <a:gd name="connsiteX10" fmla="*/ 0 w 1938707"/>
              <a:gd name="connsiteY10" fmla="*/ 794978 h 1589976"/>
              <a:gd name="connsiteX0" fmla="*/ 0 w 1938707"/>
              <a:gd name="connsiteY0" fmla="*/ 794978 h 1589976"/>
              <a:gd name="connsiteX1" fmla="*/ 793102 w 1938707"/>
              <a:gd name="connsiteY1" fmla="*/ 10 h 1589976"/>
              <a:gd name="connsiteX2" fmla="*/ 1596037 w 1938707"/>
              <a:gd name="connsiteY2" fmla="*/ 782417 h 1589976"/>
              <a:gd name="connsiteX3" fmla="*/ 1759250 w 1938707"/>
              <a:gd name="connsiteY3" fmla="*/ 781141 h 1589976"/>
              <a:gd name="connsiteX4" fmla="*/ 1666175 w 1938707"/>
              <a:gd name="connsiteY4" fmla="*/ 674426 h 1589976"/>
              <a:gd name="connsiteX5" fmla="*/ 1735492 w 1938707"/>
              <a:gd name="connsiteY5" fmla="*/ 615830 h 1589976"/>
              <a:gd name="connsiteX6" fmla="*/ 1938707 w 1938707"/>
              <a:gd name="connsiteY6" fmla="*/ 824173 h 1589976"/>
              <a:gd name="connsiteX7" fmla="*/ 1731760 w 1938707"/>
              <a:gd name="connsiteY7" fmla="*/ 1093557 h 1589976"/>
              <a:gd name="connsiteX8" fmla="*/ 1582472 w 1938707"/>
              <a:gd name="connsiteY8" fmla="*/ 884552 h 1589976"/>
              <a:gd name="connsiteX9" fmla="*/ 793102 w 1938707"/>
              <a:gd name="connsiteY9" fmla="*/ 1589946 h 1589976"/>
              <a:gd name="connsiteX10" fmla="*/ 0 w 1938707"/>
              <a:gd name="connsiteY10" fmla="*/ 794978 h 1589976"/>
              <a:gd name="connsiteX0" fmla="*/ 0 w 1938707"/>
              <a:gd name="connsiteY0" fmla="*/ 794978 h 1589976"/>
              <a:gd name="connsiteX1" fmla="*/ 793102 w 1938707"/>
              <a:gd name="connsiteY1" fmla="*/ 10 h 1589976"/>
              <a:gd name="connsiteX2" fmla="*/ 1596037 w 1938707"/>
              <a:gd name="connsiteY2" fmla="*/ 782417 h 1589976"/>
              <a:gd name="connsiteX3" fmla="*/ 1759250 w 1938707"/>
              <a:gd name="connsiteY3" fmla="*/ 781141 h 1589976"/>
              <a:gd name="connsiteX4" fmla="*/ 1666175 w 1938707"/>
              <a:gd name="connsiteY4" fmla="*/ 674426 h 1589976"/>
              <a:gd name="connsiteX5" fmla="*/ 1735492 w 1938707"/>
              <a:gd name="connsiteY5" fmla="*/ 615830 h 1589976"/>
              <a:gd name="connsiteX6" fmla="*/ 1938707 w 1938707"/>
              <a:gd name="connsiteY6" fmla="*/ 824173 h 1589976"/>
              <a:gd name="connsiteX7" fmla="*/ 1731760 w 1938707"/>
              <a:gd name="connsiteY7" fmla="*/ 1093557 h 1589976"/>
              <a:gd name="connsiteX8" fmla="*/ 1582472 w 1938707"/>
              <a:gd name="connsiteY8" fmla="*/ 884552 h 1589976"/>
              <a:gd name="connsiteX9" fmla="*/ 793102 w 1938707"/>
              <a:gd name="connsiteY9" fmla="*/ 1589946 h 1589976"/>
              <a:gd name="connsiteX10" fmla="*/ 0 w 1938707"/>
              <a:gd name="connsiteY10" fmla="*/ 794978 h 1589976"/>
              <a:gd name="connsiteX0" fmla="*/ 0 w 1938707"/>
              <a:gd name="connsiteY0" fmla="*/ 794978 h 1589976"/>
              <a:gd name="connsiteX1" fmla="*/ 793102 w 1938707"/>
              <a:gd name="connsiteY1" fmla="*/ 10 h 1589976"/>
              <a:gd name="connsiteX2" fmla="*/ 1596037 w 1938707"/>
              <a:gd name="connsiteY2" fmla="*/ 782417 h 1589976"/>
              <a:gd name="connsiteX3" fmla="*/ 1759250 w 1938707"/>
              <a:gd name="connsiteY3" fmla="*/ 781141 h 1589976"/>
              <a:gd name="connsiteX4" fmla="*/ 1666175 w 1938707"/>
              <a:gd name="connsiteY4" fmla="*/ 674426 h 1589976"/>
              <a:gd name="connsiteX5" fmla="*/ 1735492 w 1938707"/>
              <a:gd name="connsiteY5" fmla="*/ 615830 h 1589976"/>
              <a:gd name="connsiteX6" fmla="*/ 1938707 w 1938707"/>
              <a:gd name="connsiteY6" fmla="*/ 824173 h 1589976"/>
              <a:gd name="connsiteX7" fmla="*/ 1731760 w 1938707"/>
              <a:gd name="connsiteY7" fmla="*/ 1093557 h 1589976"/>
              <a:gd name="connsiteX8" fmla="*/ 1582472 w 1938707"/>
              <a:gd name="connsiteY8" fmla="*/ 884552 h 1589976"/>
              <a:gd name="connsiteX9" fmla="*/ 793102 w 1938707"/>
              <a:gd name="connsiteY9" fmla="*/ 1589946 h 1589976"/>
              <a:gd name="connsiteX10" fmla="*/ 0 w 1938707"/>
              <a:gd name="connsiteY10" fmla="*/ 794978 h 1589976"/>
              <a:gd name="connsiteX0" fmla="*/ 0 w 1938707"/>
              <a:gd name="connsiteY0" fmla="*/ 794978 h 1589976"/>
              <a:gd name="connsiteX1" fmla="*/ 793102 w 1938707"/>
              <a:gd name="connsiteY1" fmla="*/ 10 h 1589976"/>
              <a:gd name="connsiteX2" fmla="*/ 1596037 w 1938707"/>
              <a:gd name="connsiteY2" fmla="*/ 782417 h 1589976"/>
              <a:gd name="connsiteX3" fmla="*/ 1759250 w 1938707"/>
              <a:gd name="connsiteY3" fmla="*/ 781141 h 1589976"/>
              <a:gd name="connsiteX4" fmla="*/ 1666175 w 1938707"/>
              <a:gd name="connsiteY4" fmla="*/ 674426 h 1589976"/>
              <a:gd name="connsiteX5" fmla="*/ 1735492 w 1938707"/>
              <a:gd name="connsiteY5" fmla="*/ 615830 h 1589976"/>
              <a:gd name="connsiteX6" fmla="*/ 1938707 w 1938707"/>
              <a:gd name="connsiteY6" fmla="*/ 824173 h 1589976"/>
              <a:gd name="connsiteX7" fmla="*/ 1726998 w 1938707"/>
              <a:gd name="connsiteY7" fmla="*/ 1029263 h 1589976"/>
              <a:gd name="connsiteX8" fmla="*/ 1582472 w 1938707"/>
              <a:gd name="connsiteY8" fmla="*/ 884552 h 1589976"/>
              <a:gd name="connsiteX9" fmla="*/ 793102 w 1938707"/>
              <a:gd name="connsiteY9" fmla="*/ 1589946 h 1589976"/>
              <a:gd name="connsiteX10" fmla="*/ 0 w 1938707"/>
              <a:gd name="connsiteY10" fmla="*/ 794978 h 1589976"/>
              <a:gd name="connsiteX0" fmla="*/ 0 w 1938707"/>
              <a:gd name="connsiteY0" fmla="*/ 794978 h 1589976"/>
              <a:gd name="connsiteX1" fmla="*/ 793102 w 1938707"/>
              <a:gd name="connsiteY1" fmla="*/ 10 h 1589976"/>
              <a:gd name="connsiteX2" fmla="*/ 1596037 w 1938707"/>
              <a:gd name="connsiteY2" fmla="*/ 782417 h 1589976"/>
              <a:gd name="connsiteX3" fmla="*/ 1759250 w 1938707"/>
              <a:gd name="connsiteY3" fmla="*/ 781141 h 1589976"/>
              <a:gd name="connsiteX4" fmla="*/ 1666175 w 1938707"/>
              <a:gd name="connsiteY4" fmla="*/ 674426 h 1589976"/>
              <a:gd name="connsiteX5" fmla="*/ 1735492 w 1938707"/>
              <a:gd name="connsiteY5" fmla="*/ 615830 h 1589976"/>
              <a:gd name="connsiteX6" fmla="*/ 1938707 w 1938707"/>
              <a:gd name="connsiteY6" fmla="*/ 824173 h 1589976"/>
              <a:gd name="connsiteX7" fmla="*/ 1726998 w 1938707"/>
              <a:gd name="connsiteY7" fmla="*/ 1029263 h 1589976"/>
              <a:gd name="connsiteX8" fmla="*/ 1582472 w 1938707"/>
              <a:gd name="connsiteY8" fmla="*/ 884552 h 1589976"/>
              <a:gd name="connsiteX9" fmla="*/ 793102 w 1938707"/>
              <a:gd name="connsiteY9" fmla="*/ 1589946 h 1589976"/>
              <a:gd name="connsiteX10" fmla="*/ 0 w 1938707"/>
              <a:gd name="connsiteY10" fmla="*/ 794978 h 1589976"/>
              <a:gd name="connsiteX0" fmla="*/ 0 w 1938707"/>
              <a:gd name="connsiteY0" fmla="*/ 794978 h 1589976"/>
              <a:gd name="connsiteX1" fmla="*/ 793102 w 1938707"/>
              <a:gd name="connsiteY1" fmla="*/ 10 h 1589976"/>
              <a:gd name="connsiteX2" fmla="*/ 1596037 w 1938707"/>
              <a:gd name="connsiteY2" fmla="*/ 782417 h 1589976"/>
              <a:gd name="connsiteX3" fmla="*/ 1759250 w 1938707"/>
              <a:gd name="connsiteY3" fmla="*/ 781141 h 1589976"/>
              <a:gd name="connsiteX4" fmla="*/ 1666175 w 1938707"/>
              <a:gd name="connsiteY4" fmla="*/ 674426 h 1589976"/>
              <a:gd name="connsiteX5" fmla="*/ 1735492 w 1938707"/>
              <a:gd name="connsiteY5" fmla="*/ 615830 h 1589976"/>
              <a:gd name="connsiteX6" fmla="*/ 1938707 w 1938707"/>
              <a:gd name="connsiteY6" fmla="*/ 824173 h 1589976"/>
              <a:gd name="connsiteX7" fmla="*/ 1726998 w 1938707"/>
              <a:gd name="connsiteY7" fmla="*/ 1029263 h 1589976"/>
              <a:gd name="connsiteX8" fmla="*/ 1582472 w 1938707"/>
              <a:gd name="connsiteY8" fmla="*/ 884552 h 1589976"/>
              <a:gd name="connsiteX9" fmla="*/ 793102 w 1938707"/>
              <a:gd name="connsiteY9" fmla="*/ 1589946 h 1589976"/>
              <a:gd name="connsiteX10" fmla="*/ 0 w 1938707"/>
              <a:gd name="connsiteY10" fmla="*/ 794978 h 1589976"/>
              <a:gd name="connsiteX0" fmla="*/ 0 w 1938707"/>
              <a:gd name="connsiteY0" fmla="*/ 794978 h 1589976"/>
              <a:gd name="connsiteX1" fmla="*/ 793102 w 1938707"/>
              <a:gd name="connsiteY1" fmla="*/ 10 h 1589976"/>
              <a:gd name="connsiteX2" fmla="*/ 1596037 w 1938707"/>
              <a:gd name="connsiteY2" fmla="*/ 782417 h 1589976"/>
              <a:gd name="connsiteX3" fmla="*/ 1759250 w 1938707"/>
              <a:gd name="connsiteY3" fmla="*/ 781141 h 1589976"/>
              <a:gd name="connsiteX4" fmla="*/ 1666175 w 1938707"/>
              <a:gd name="connsiteY4" fmla="*/ 674426 h 1589976"/>
              <a:gd name="connsiteX5" fmla="*/ 1735492 w 1938707"/>
              <a:gd name="connsiteY5" fmla="*/ 615830 h 1589976"/>
              <a:gd name="connsiteX6" fmla="*/ 1938707 w 1938707"/>
              <a:gd name="connsiteY6" fmla="*/ 828936 h 1589976"/>
              <a:gd name="connsiteX7" fmla="*/ 1726998 w 1938707"/>
              <a:gd name="connsiteY7" fmla="*/ 1029263 h 1589976"/>
              <a:gd name="connsiteX8" fmla="*/ 1582472 w 1938707"/>
              <a:gd name="connsiteY8" fmla="*/ 884552 h 1589976"/>
              <a:gd name="connsiteX9" fmla="*/ 793102 w 1938707"/>
              <a:gd name="connsiteY9" fmla="*/ 1589946 h 1589976"/>
              <a:gd name="connsiteX10" fmla="*/ 0 w 1938707"/>
              <a:gd name="connsiteY10" fmla="*/ 794978 h 1589976"/>
              <a:gd name="connsiteX0" fmla="*/ 0 w 1938707"/>
              <a:gd name="connsiteY0" fmla="*/ 794978 h 1589976"/>
              <a:gd name="connsiteX1" fmla="*/ 793102 w 1938707"/>
              <a:gd name="connsiteY1" fmla="*/ 10 h 1589976"/>
              <a:gd name="connsiteX2" fmla="*/ 1596037 w 1938707"/>
              <a:gd name="connsiteY2" fmla="*/ 782417 h 1589976"/>
              <a:gd name="connsiteX3" fmla="*/ 1759250 w 1938707"/>
              <a:gd name="connsiteY3" fmla="*/ 781141 h 1589976"/>
              <a:gd name="connsiteX4" fmla="*/ 1666175 w 1938707"/>
              <a:gd name="connsiteY4" fmla="*/ 674426 h 1589976"/>
              <a:gd name="connsiteX5" fmla="*/ 1735492 w 1938707"/>
              <a:gd name="connsiteY5" fmla="*/ 615830 h 1589976"/>
              <a:gd name="connsiteX6" fmla="*/ 1938707 w 1938707"/>
              <a:gd name="connsiteY6" fmla="*/ 828936 h 1589976"/>
              <a:gd name="connsiteX7" fmla="*/ 1726998 w 1938707"/>
              <a:gd name="connsiteY7" fmla="*/ 1029263 h 1589976"/>
              <a:gd name="connsiteX8" fmla="*/ 1669070 w 1938707"/>
              <a:gd name="connsiteY8" fmla="*/ 970636 h 1589976"/>
              <a:gd name="connsiteX9" fmla="*/ 1582472 w 1938707"/>
              <a:gd name="connsiteY9" fmla="*/ 884552 h 1589976"/>
              <a:gd name="connsiteX10" fmla="*/ 793102 w 1938707"/>
              <a:gd name="connsiteY10" fmla="*/ 1589946 h 1589976"/>
              <a:gd name="connsiteX11" fmla="*/ 0 w 1938707"/>
              <a:gd name="connsiteY11" fmla="*/ 794978 h 1589976"/>
              <a:gd name="connsiteX0" fmla="*/ 0 w 1938707"/>
              <a:gd name="connsiteY0" fmla="*/ 794978 h 1589976"/>
              <a:gd name="connsiteX1" fmla="*/ 793102 w 1938707"/>
              <a:gd name="connsiteY1" fmla="*/ 10 h 1589976"/>
              <a:gd name="connsiteX2" fmla="*/ 1596037 w 1938707"/>
              <a:gd name="connsiteY2" fmla="*/ 782417 h 1589976"/>
              <a:gd name="connsiteX3" fmla="*/ 1759250 w 1938707"/>
              <a:gd name="connsiteY3" fmla="*/ 781141 h 1589976"/>
              <a:gd name="connsiteX4" fmla="*/ 1666175 w 1938707"/>
              <a:gd name="connsiteY4" fmla="*/ 674426 h 1589976"/>
              <a:gd name="connsiteX5" fmla="*/ 1735492 w 1938707"/>
              <a:gd name="connsiteY5" fmla="*/ 615830 h 1589976"/>
              <a:gd name="connsiteX6" fmla="*/ 1938707 w 1938707"/>
              <a:gd name="connsiteY6" fmla="*/ 828936 h 1589976"/>
              <a:gd name="connsiteX7" fmla="*/ 1726998 w 1938707"/>
              <a:gd name="connsiteY7" fmla="*/ 1029263 h 1589976"/>
              <a:gd name="connsiteX8" fmla="*/ 1669070 w 1938707"/>
              <a:gd name="connsiteY8" fmla="*/ 970636 h 1589976"/>
              <a:gd name="connsiteX9" fmla="*/ 1582472 w 1938707"/>
              <a:gd name="connsiteY9" fmla="*/ 884552 h 1589976"/>
              <a:gd name="connsiteX10" fmla="*/ 793102 w 1938707"/>
              <a:gd name="connsiteY10" fmla="*/ 1589946 h 1589976"/>
              <a:gd name="connsiteX11" fmla="*/ 0 w 1938707"/>
              <a:gd name="connsiteY11" fmla="*/ 794978 h 1589976"/>
              <a:gd name="connsiteX0" fmla="*/ 0 w 1938707"/>
              <a:gd name="connsiteY0" fmla="*/ 794978 h 1589976"/>
              <a:gd name="connsiteX1" fmla="*/ 793102 w 1938707"/>
              <a:gd name="connsiteY1" fmla="*/ 10 h 1589976"/>
              <a:gd name="connsiteX2" fmla="*/ 1596037 w 1938707"/>
              <a:gd name="connsiteY2" fmla="*/ 782417 h 1589976"/>
              <a:gd name="connsiteX3" fmla="*/ 1759250 w 1938707"/>
              <a:gd name="connsiteY3" fmla="*/ 781141 h 1589976"/>
              <a:gd name="connsiteX4" fmla="*/ 1666175 w 1938707"/>
              <a:gd name="connsiteY4" fmla="*/ 674426 h 1589976"/>
              <a:gd name="connsiteX5" fmla="*/ 1735492 w 1938707"/>
              <a:gd name="connsiteY5" fmla="*/ 615830 h 1589976"/>
              <a:gd name="connsiteX6" fmla="*/ 1938707 w 1938707"/>
              <a:gd name="connsiteY6" fmla="*/ 828936 h 1589976"/>
              <a:gd name="connsiteX7" fmla="*/ 1726998 w 1938707"/>
              <a:gd name="connsiteY7" fmla="*/ 1029263 h 1589976"/>
              <a:gd name="connsiteX8" fmla="*/ 1669070 w 1938707"/>
              <a:gd name="connsiteY8" fmla="*/ 970636 h 1589976"/>
              <a:gd name="connsiteX9" fmla="*/ 1582472 w 1938707"/>
              <a:gd name="connsiteY9" fmla="*/ 884552 h 1589976"/>
              <a:gd name="connsiteX10" fmla="*/ 793102 w 1938707"/>
              <a:gd name="connsiteY10" fmla="*/ 1589946 h 1589976"/>
              <a:gd name="connsiteX11" fmla="*/ 0 w 1938707"/>
              <a:gd name="connsiteY11" fmla="*/ 794978 h 1589976"/>
              <a:gd name="connsiteX0" fmla="*/ 0 w 1938707"/>
              <a:gd name="connsiteY0" fmla="*/ 794978 h 1589976"/>
              <a:gd name="connsiteX1" fmla="*/ 793102 w 1938707"/>
              <a:gd name="connsiteY1" fmla="*/ 10 h 1589976"/>
              <a:gd name="connsiteX2" fmla="*/ 1596037 w 1938707"/>
              <a:gd name="connsiteY2" fmla="*/ 782417 h 1589976"/>
              <a:gd name="connsiteX3" fmla="*/ 1759250 w 1938707"/>
              <a:gd name="connsiteY3" fmla="*/ 781141 h 1589976"/>
              <a:gd name="connsiteX4" fmla="*/ 1666175 w 1938707"/>
              <a:gd name="connsiteY4" fmla="*/ 674426 h 1589976"/>
              <a:gd name="connsiteX5" fmla="*/ 1735492 w 1938707"/>
              <a:gd name="connsiteY5" fmla="*/ 615830 h 1589976"/>
              <a:gd name="connsiteX6" fmla="*/ 1938707 w 1938707"/>
              <a:gd name="connsiteY6" fmla="*/ 828936 h 1589976"/>
              <a:gd name="connsiteX7" fmla="*/ 1726998 w 1938707"/>
              <a:gd name="connsiteY7" fmla="*/ 1029263 h 1589976"/>
              <a:gd name="connsiteX8" fmla="*/ 1669070 w 1938707"/>
              <a:gd name="connsiteY8" fmla="*/ 970636 h 1589976"/>
              <a:gd name="connsiteX9" fmla="*/ 1764320 w 1938707"/>
              <a:gd name="connsiteY9" fmla="*/ 870624 h 1589976"/>
              <a:gd name="connsiteX10" fmla="*/ 1582472 w 1938707"/>
              <a:gd name="connsiteY10" fmla="*/ 884552 h 1589976"/>
              <a:gd name="connsiteX11" fmla="*/ 793102 w 1938707"/>
              <a:gd name="connsiteY11" fmla="*/ 1589946 h 1589976"/>
              <a:gd name="connsiteX12" fmla="*/ 0 w 1938707"/>
              <a:gd name="connsiteY12" fmla="*/ 794978 h 1589976"/>
              <a:gd name="connsiteX0" fmla="*/ 0 w 1938707"/>
              <a:gd name="connsiteY0" fmla="*/ 794978 h 1589976"/>
              <a:gd name="connsiteX1" fmla="*/ 793102 w 1938707"/>
              <a:gd name="connsiteY1" fmla="*/ 10 h 1589976"/>
              <a:gd name="connsiteX2" fmla="*/ 1596037 w 1938707"/>
              <a:gd name="connsiteY2" fmla="*/ 782417 h 1589976"/>
              <a:gd name="connsiteX3" fmla="*/ 1759250 w 1938707"/>
              <a:gd name="connsiteY3" fmla="*/ 781141 h 1589976"/>
              <a:gd name="connsiteX4" fmla="*/ 1666175 w 1938707"/>
              <a:gd name="connsiteY4" fmla="*/ 674426 h 1589976"/>
              <a:gd name="connsiteX5" fmla="*/ 1735492 w 1938707"/>
              <a:gd name="connsiteY5" fmla="*/ 615830 h 1589976"/>
              <a:gd name="connsiteX6" fmla="*/ 1938707 w 1938707"/>
              <a:gd name="connsiteY6" fmla="*/ 828936 h 1589976"/>
              <a:gd name="connsiteX7" fmla="*/ 1726998 w 1938707"/>
              <a:gd name="connsiteY7" fmla="*/ 1029263 h 1589976"/>
              <a:gd name="connsiteX8" fmla="*/ 1669070 w 1938707"/>
              <a:gd name="connsiteY8" fmla="*/ 970636 h 1589976"/>
              <a:gd name="connsiteX9" fmla="*/ 1764320 w 1938707"/>
              <a:gd name="connsiteY9" fmla="*/ 870624 h 1589976"/>
              <a:gd name="connsiteX10" fmla="*/ 1582472 w 1938707"/>
              <a:gd name="connsiteY10" fmla="*/ 884552 h 1589976"/>
              <a:gd name="connsiteX11" fmla="*/ 793102 w 1938707"/>
              <a:gd name="connsiteY11" fmla="*/ 1589946 h 1589976"/>
              <a:gd name="connsiteX12" fmla="*/ 0 w 1938707"/>
              <a:gd name="connsiteY12" fmla="*/ 794978 h 1589976"/>
              <a:gd name="connsiteX0" fmla="*/ 0 w 1938707"/>
              <a:gd name="connsiteY0" fmla="*/ 794978 h 1589976"/>
              <a:gd name="connsiteX1" fmla="*/ 793102 w 1938707"/>
              <a:gd name="connsiteY1" fmla="*/ 10 h 1589976"/>
              <a:gd name="connsiteX2" fmla="*/ 1596037 w 1938707"/>
              <a:gd name="connsiteY2" fmla="*/ 782417 h 1589976"/>
              <a:gd name="connsiteX3" fmla="*/ 1759250 w 1938707"/>
              <a:gd name="connsiteY3" fmla="*/ 781141 h 1589976"/>
              <a:gd name="connsiteX4" fmla="*/ 1666175 w 1938707"/>
              <a:gd name="connsiteY4" fmla="*/ 674426 h 1589976"/>
              <a:gd name="connsiteX5" fmla="*/ 1735492 w 1938707"/>
              <a:gd name="connsiteY5" fmla="*/ 615830 h 1589976"/>
              <a:gd name="connsiteX6" fmla="*/ 1938707 w 1938707"/>
              <a:gd name="connsiteY6" fmla="*/ 828936 h 1589976"/>
              <a:gd name="connsiteX7" fmla="*/ 1726998 w 1938707"/>
              <a:gd name="connsiteY7" fmla="*/ 1029263 h 1589976"/>
              <a:gd name="connsiteX8" fmla="*/ 1669070 w 1938707"/>
              <a:gd name="connsiteY8" fmla="*/ 970636 h 1589976"/>
              <a:gd name="connsiteX9" fmla="*/ 1764320 w 1938707"/>
              <a:gd name="connsiteY9" fmla="*/ 870624 h 1589976"/>
              <a:gd name="connsiteX10" fmla="*/ 1582472 w 1938707"/>
              <a:gd name="connsiteY10" fmla="*/ 884552 h 1589976"/>
              <a:gd name="connsiteX11" fmla="*/ 793102 w 1938707"/>
              <a:gd name="connsiteY11" fmla="*/ 1589946 h 1589976"/>
              <a:gd name="connsiteX12" fmla="*/ 0 w 1938707"/>
              <a:gd name="connsiteY12" fmla="*/ 794978 h 1589976"/>
              <a:gd name="connsiteX0" fmla="*/ 0 w 1938707"/>
              <a:gd name="connsiteY0" fmla="*/ 794978 h 1589976"/>
              <a:gd name="connsiteX1" fmla="*/ 793102 w 1938707"/>
              <a:gd name="connsiteY1" fmla="*/ 10 h 1589976"/>
              <a:gd name="connsiteX2" fmla="*/ 1596037 w 1938707"/>
              <a:gd name="connsiteY2" fmla="*/ 782417 h 1589976"/>
              <a:gd name="connsiteX3" fmla="*/ 1759250 w 1938707"/>
              <a:gd name="connsiteY3" fmla="*/ 781141 h 1589976"/>
              <a:gd name="connsiteX4" fmla="*/ 1666175 w 1938707"/>
              <a:gd name="connsiteY4" fmla="*/ 674426 h 1589976"/>
              <a:gd name="connsiteX5" fmla="*/ 1735492 w 1938707"/>
              <a:gd name="connsiteY5" fmla="*/ 615830 h 1589976"/>
              <a:gd name="connsiteX6" fmla="*/ 1938707 w 1938707"/>
              <a:gd name="connsiteY6" fmla="*/ 828936 h 1589976"/>
              <a:gd name="connsiteX7" fmla="*/ 1726998 w 1938707"/>
              <a:gd name="connsiteY7" fmla="*/ 1029263 h 1589976"/>
              <a:gd name="connsiteX8" fmla="*/ 1669070 w 1938707"/>
              <a:gd name="connsiteY8" fmla="*/ 970636 h 1589976"/>
              <a:gd name="connsiteX9" fmla="*/ 1764320 w 1938707"/>
              <a:gd name="connsiteY9" fmla="*/ 870624 h 1589976"/>
              <a:gd name="connsiteX10" fmla="*/ 1582472 w 1938707"/>
              <a:gd name="connsiteY10" fmla="*/ 884552 h 1589976"/>
              <a:gd name="connsiteX11" fmla="*/ 793102 w 1938707"/>
              <a:gd name="connsiteY11" fmla="*/ 1589946 h 1589976"/>
              <a:gd name="connsiteX12" fmla="*/ 0 w 1938707"/>
              <a:gd name="connsiteY12" fmla="*/ 794978 h 1589976"/>
              <a:gd name="connsiteX0" fmla="*/ 0 w 1938707"/>
              <a:gd name="connsiteY0" fmla="*/ 794978 h 1589976"/>
              <a:gd name="connsiteX1" fmla="*/ 793102 w 1938707"/>
              <a:gd name="connsiteY1" fmla="*/ 10 h 1589976"/>
              <a:gd name="connsiteX2" fmla="*/ 1596037 w 1938707"/>
              <a:gd name="connsiteY2" fmla="*/ 782417 h 1589976"/>
              <a:gd name="connsiteX3" fmla="*/ 1759250 w 1938707"/>
              <a:gd name="connsiteY3" fmla="*/ 781141 h 1589976"/>
              <a:gd name="connsiteX4" fmla="*/ 1666175 w 1938707"/>
              <a:gd name="connsiteY4" fmla="*/ 674426 h 1589976"/>
              <a:gd name="connsiteX5" fmla="*/ 1735492 w 1938707"/>
              <a:gd name="connsiteY5" fmla="*/ 615830 h 1589976"/>
              <a:gd name="connsiteX6" fmla="*/ 1938707 w 1938707"/>
              <a:gd name="connsiteY6" fmla="*/ 828936 h 1589976"/>
              <a:gd name="connsiteX7" fmla="*/ 1726998 w 1938707"/>
              <a:gd name="connsiteY7" fmla="*/ 1029263 h 1589976"/>
              <a:gd name="connsiteX8" fmla="*/ 1669070 w 1938707"/>
              <a:gd name="connsiteY8" fmla="*/ 970636 h 1589976"/>
              <a:gd name="connsiteX9" fmla="*/ 1764320 w 1938707"/>
              <a:gd name="connsiteY9" fmla="*/ 870624 h 1589976"/>
              <a:gd name="connsiteX10" fmla="*/ 1582472 w 1938707"/>
              <a:gd name="connsiteY10" fmla="*/ 884552 h 1589976"/>
              <a:gd name="connsiteX11" fmla="*/ 793102 w 1938707"/>
              <a:gd name="connsiteY11" fmla="*/ 1589946 h 1589976"/>
              <a:gd name="connsiteX12" fmla="*/ 0 w 1938707"/>
              <a:gd name="connsiteY12" fmla="*/ 794978 h 1589976"/>
              <a:gd name="connsiteX0" fmla="*/ 0 w 1938707"/>
              <a:gd name="connsiteY0" fmla="*/ 794978 h 1590265"/>
              <a:gd name="connsiteX1" fmla="*/ 793102 w 1938707"/>
              <a:gd name="connsiteY1" fmla="*/ 10 h 1590265"/>
              <a:gd name="connsiteX2" fmla="*/ 1596037 w 1938707"/>
              <a:gd name="connsiteY2" fmla="*/ 782417 h 1590265"/>
              <a:gd name="connsiteX3" fmla="*/ 1759250 w 1938707"/>
              <a:gd name="connsiteY3" fmla="*/ 781141 h 1590265"/>
              <a:gd name="connsiteX4" fmla="*/ 1666175 w 1938707"/>
              <a:gd name="connsiteY4" fmla="*/ 674426 h 1590265"/>
              <a:gd name="connsiteX5" fmla="*/ 1735492 w 1938707"/>
              <a:gd name="connsiteY5" fmla="*/ 615830 h 1590265"/>
              <a:gd name="connsiteX6" fmla="*/ 1938707 w 1938707"/>
              <a:gd name="connsiteY6" fmla="*/ 828936 h 1590265"/>
              <a:gd name="connsiteX7" fmla="*/ 1726998 w 1938707"/>
              <a:gd name="connsiteY7" fmla="*/ 1029263 h 1590265"/>
              <a:gd name="connsiteX8" fmla="*/ 1669070 w 1938707"/>
              <a:gd name="connsiteY8" fmla="*/ 970636 h 1590265"/>
              <a:gd name="connsiteX9" fmla="*/ 1764320 w 1938707"/>
              <a:gd name="connsiteY9" fmla="*/ 870624 h 1590265"/>
              <a:gd name="connsiteX10" fmla="*/ 1596760 w 1938707"/>
              <a:gd name="connsiteY10" fmla="*/ 870265 h 1590265"/>
              <a:gd name="connsiteX11" fmla="*/ 793102 w 1938707"/>
              <a:gd name="connsiteY11" fmla="*/ 1589946 h 1590265"/>
              <a:gd name="connsiteX12" fmla="*/ 0 w 1938707"/>
              <a:gd name="connsiteY12" fmla="*/ 794978 h 1590265"/>
              <a:gd name="connsiteX0" fmla="*/ 0 w 1938707"/>
              <a:gd name="connsiteY0" fmla="*/ 794978 h 1590287"/>
              <a:gd name="connsiteX1" fmla="*/ 793102 w 1938707"/>
              <a:gd name="connsiteY1" fmla="*/ 10 h 1590287"/>
              <a:gd name="connsiteX2" fmla="*/ 1596037 w 1938707"/>
              <a:gd name="connsiteY2" fmla="*/ 782417 h 1590287"/>
              <a:gd name="connsiteX3" fmla="*/ 1759250 w 1938707"/>
              <a:gd name="connsiteY3" fmla="*/ 781141 h 1590287"/>
              <a:gd name="connsiteX4" fmla="*/ 1666175 w 1938707"/>
              <a:gd name="connsiteY4" fmla="*/ 674426 h 1590287"/>
              <a:gd name="connsiteX5" fmla="*/ 1735492 w 1938707"/>
              <a:gd name="connsiteY5" fmla="*/ 615830 h 1590287"/>
              <a:gd name="connsiteX6" fmla="*/ 1938707 w 1938707"/>
              <a:gd name="connsiteY6" fmla="*/ 828936 h 1590287"/>
              <a:gd name="connsiteX7" fmla="*/ 1726998 w 1938707"/>
              <a:gd name="connsiteY7" fmla="*/ 1029263 h 1590287"/>
              <a:gd name="connsiteX8" fmla="*/ 1669070 w 1938707"/>
              <a:gd name="connsiteY8" fmla="*/ 970636 h 1590287"/>
              <a:gd name="connsiteX9" fmla="*/ 1764320 w 1938707"/>
              <a:gd name="connsiteY9" fmla="*/ 870624 h 1590287"/>
              <a:gd name="connsiteX10" fmla="*/ 1594378 w 1938707"/>
              <a:gd name="connsiteY10" fmla="*/ 872647 h 1590287"/>
              <a:gd name="connsiteX11" fmla="*/ 793102 w 1938707"/>
              <a:gd name="connsiteY11" fmla="*/ 1589946 h 1590287"/>
              <a:gd name="connsiteX12" fmla="*/ 0 w 1938707"/>
              <a:gd name="connsiteY12" fmla="*/ 794978 h 1590287"/>
              <a:gd name="connsiteX0" fmla="*/ 0 w 1938707"/>
              <a:gd name="connsiteY0" fmla="*/ 794978 h 1590287"/>
              <a:gd name="connsiteX1" fmla="*/ 793102 w 1938707"/>
              <a:gd name="connsiteY1" fmla="*/ 10 h 1590287"/>
              <a:gd name="connsiteX2" fmla="*/ 1596037 w 1938707"/>
              <a:gd name="connsiteY2" fmla="*/ 782417 h 1590287"/>
              <a:gd name="connsiteX3" fmla="*/ 1759250 w 1938707"/>
              <a:gd name="connsiteY3" fmla="*/ 781141 h 1590287"/>
              <a:gd name="connsiteX4" fmla="*/ 1666175 w 1938707"/>
              <a:gd name="connsiteY4" fmla="*/ 674426 h 1590287"/>
              <a:gd name="connsiteX5" fmla="*/ 1735492 w 1938707"/>
              <a:gd name="connsiteY5" fmla="*/ 615830 h 1590287"/>
              <a:gd name="connsiteX6" fmla="*/ 1938707 w 1938707"/>
              <a:gd name="connsiteY6" fmla="*/ 828936 h 1590287"/>
              <a:gd name="connsiteX7" fmla="*/ 1726998 w 1938707"/>
              <a:gd name="connsiteY7" fmla="*/ 1029263 h 1590287"/>
              <a:gd name="connsiteX8" fmla="*/ 1669070 w 1938707"/>
              <a:gd name="connsiteY8" fmla="*/ 970636 h 1590287"/>
              <a:gd name="connsiteX9" fmla="*/ 1764320 w 1938707"/>
              <a:gd name="connsiteY9" fmla="*/ 870624 h 1590287"/>
              <a:gd name="connsiteX10" fmla="*/ 1594378 w 1938707"/>
              <a:gd name="connsiteY10" fmla="*/ 872647 h 1590287"/>
              <a:gd name="connsiteX11" fmla="*/ 793102 w 1938707"/>
              <a:gd name="connsiteY11" fmla="*/ 1589946 h 1590287"/>
              <a:gd name="connsiteX12" fmla="*/ 0 w 1938707"/>
              <a:gd name="connsiteY12" fmla="*/ 794978 h 1590287"/>
              <a:gd name="connsiteX0" fmla="*/ 0 w 1938707"/>
              <a:gd name="connsiteY0" fmla="*/ 794978 h 1590287"/>
              <a:gd name="connsiteX1" fmla="*/ 793102 w 1938707"/>
              <a:gd name="connsiteY1" fmla="*/ 10 h 1590287"/>
              <a:gd name="connsiteX2" fmla="*/ 1596037 w 1938707"/>
              <a:gd name="connsiteY2" fmla="*/ 782417 h 1590287"/>
              <a:gd name="connsiteX3" fmla="*/ 1759250 w 1938707"/>
              <a:gd name="connsiteY3" fmla="*/ 781141 h 1590287"/>
              <a:gd name="connsiteX4" fmla="*/ 1666175 w 1938707"/>
              <a:gd name="connsiteY4" fmla="*/ 674426 h 1590287"/>
              <a:gd name="connsiteX5" fmla="*/ 1735492 w 1938707"/>
              <a:gd name="connsiteY5" fmla="*/ 615830 h 1590287"/>
              <a:gd name="connsiteX6" fmla="*/ 1938707 w 1938707"/>
              <a:gd name="connsiteY6" fmla="*/ 828936 h 1590287"/>
              <a:gd name="connsiteX7" fmla="*/ 1726998 w 1938707"/>
              <a:gd name="connsiteY7" fmla="*/ 1029263 h 1590287"/>
              <a:gd name="connsiteX8" fmla="*/ 1669070 w 1938707"/>
              <a:gd name="connsiteY8" fmla="*/ 970636 h 1590287"/>
              <a:gd name="connsiteX9" fmla="*/ 1764320 w 1938707"/>
              <a:gd name="connsiteY9" fmla="*/ 870624 h 1590287"/>
              <a:gd name="connsiteX10" fmla="*/ 1594378 w 1938707"/>
              <a:gd name="connsiteY10" fmla="*/ 872647 h 1590287"/>
              <a:gd name="connsiteX11" fmla="*/ 793102 w 1938707"/>
              <a:gd name="connsiteY11" fmla="*/ 1589946 h 1590287"/>
              <a:gd name="connsiteX12" fmla="*/ 0 w 1938707"/>
              <a:gd name="connsiteY12" fmla="*/ 794978 h 1590287"/>
              <a:gd name="connsiteX0" fmla="*/ 0 w 1938707"/>
              <a:gd name="connsiteY0" fmla="*/ 794978 h 1590287"/>
              <a:gd name="connsiteX1" fmla="*/ 793102 w 1938707"/>
              <a:gd name="connsiteY1" fmla="*/ 10 h 1590287"/>
              <a:gd name="connsiteX2" fmla="*/ 1596037 w 1938707"/>
              <a:gd name="connsiteY2" fmla="*/ 782417 h 1590287"/>
              <a:gd name="connsiteX3" fmla="*/ 1759250 w 1938707"/>
              <a:gd name="connsiteY3" fmla="*/ 781141 h 1590287"/>
              <a:gd name="connsiteX4" fmla="*/ 1666175 w 1938707"/>
              <a:gd name="connsiteY4" fmla="*/ 674426 h 1590287"/>
              <a:gd name="connsiteX5" fmla="*/ 1735492 w 1938707"/>
              <a:gd name="connsiteY5" fmla="*/ 615830 h 1590287"/>
              <a:gd name="connsiteX6" fmla="*/ 1938707 w 1938707"/>
              <a:gd name="connsiteY6" fmla="*/ 828936 h 1590287"/>
              <a:gd name="connsiteX7" fmla="*/ 1736523 w 1938707"/>
              <a:gd name="connsiteY7" fmla="*/ 1034026 h 1590287"/>
              <a:gd name="connsiteX8" fmla="*/ 1669070 w 1938707"/>
              <a:gd name="connsiteY8" fmla="*/ 970636 h 1590287"/>
              <a:gd name="connsiteX9" fmla="*/ 1764320 w 1938707"/>
              <a:gd name="connsiteY9" fmla="*/ 870624 h 1590287"/>
              <a:gd name="connsiteX10" fmla="*/ 1594378 w 1938707"/>
              <a:gd name="connsiteY10" fmla="*/ 872647 h 1590287"/>
              <a:gd name="connsiteX11" fmla="*/ 793102 w 1938707"/>
              <a:gd name="connsiteY11" fmla="*/ 1589946 h 1590287"/>
              <a:gd name="connsiteX12" fmla="*/ 0 w 1938707"/>
              <a:gd name="connsiteY12" fmla="*/ 794978 h 1590287"/>
              <a:gd name="connsiteX0" fmla="*/ 0 w 1938707"/>
              <a:gd name="connsiteY0" fmla="*/ 794978 h 1590287"/>
              <a:gd name="connsiteX1" fmla="*/ 793102 w 1938707"/>
              <a:gd name="connsiteY1" fmla="*/ 10 h 1590287"/>
              <a:gd name="connsiteX2" fmla="*/ 1596037 w 1938707"/>
              <a:gd name="connsiteY2" fmla="*/ 782417 h 1590287"/>
              <a:gd name="connsiteX3" fmla="*/ 1759250 w 1938707"/>
              <a:gd name="connsiteY3" fmla="*/ 781141 h 1590287"/>
              <a:gd name="connsiteX4" fmla="*/ 1666175 w 1938707"/>
              <a:gd name="connsiteY4" fmla="*/ 674426 h 1590287"/>
              <a:gd name="connsiteX5" fmla="*/ 1728348 w 1938707"/>
              <a:gd name="connsiteY5" fmla="*/ 613449 h 1590287"/>
              <a:gd name="connsiteX6" fmla="*/ 1938707 w 1938707"/>
              <a:gd name="connsiteY6" fmla="*/ 828936 h 1590287"/>
              <a:gd name="connsiteX7" fmla="*/ 1736523 w 1938707"/>
              <a:gd name="connsiteY7" fmla="*/ 1034026 h 1590287"/>
              <a:gd name="connsiteX8" fmla="*/ 1669070 w 1938707"/>
              <a:gd name="connsiteY8" fmla="*/ 970636 h 1590287"/>
              <a:gd name="connsiteX9" fmla="*/ 1764320 w 1938707"/>
              <a:gd name="connsiteY9" fmla="*/ 870624 h 1590287"/>
              <a:gd name="connsiteX10" fmla="*/ 1594378 w 1938707"/>
              <a:gd name="connsiteY10" fmla="*/ 872647 h 1590287"/>
              <a:gd name="connsiteX11" fmla="*/ 793102 w 1938707"/>
              <a:gd name="connsiteY11" fmla="*/ 1589946 h 1590287"/>
              <a:gd name="connsiteX12" fmla="*/ 0 w 1938707"/>
              <a:gd name="connsiteY12" fmla="*/ 794978 h 1590287"/>
              <a:gd name="connsiteX0" fmla="*/ 0 w 1938707"/>
              <a:gd name="connsiteY0" fmla="*/ 794978 h 1589971"/>
              <a:gd name="connsiteX1" fmla="*/ 793102 w 1938707"/>
              <a:gd name="connsiteY1" fmla="*/ 10 h 1589971"/>
              <a:gd name="connsiteX2" fmla="*/ 1596037 w 1938707"/>
              <a:gd name="connsiteY2" fmla="*/ 782417 h 1589971"/>
              <a:gd name="connsiteX3" fmla="*/ 1759250 w 1938707"/>
              <a:gd name="connsiteY3" fmla="*/ 781141 h 1589971"/>
              <a:gd name="connsiteX4" fmla="*/ 1666175 w 1938707"/>
              <a:gd name="connsiteY4" fmla="*/ 674426 h 1589971"/>
              <a:gd name="connsiteX5" fmla="*/ 1728348 w 1938707"/>
              <a:gd name="connsiteY5" fmla="*/ 613449 h 1589971"/>
              <a:gd name="connsiteX6" fmla="*/ 1938707 w 1938707"/>
              <a:gd name="connsiteY6" fmla="*/ 828936 h 1589971"/>
              <a:gd name="connsiteX7" fmla="*/ 1736523 w 1938707"/>
              <a:gd name="connsiteY7" fmla="*/ 1034026 h 1589971"/>
              <a:gd name="connsiteX8" fmla="*/ 1669070 w 1938707"/>
              <a:gd name="connsiteY8" fmla="*/ 970636 h 1589971"/>
              <a:gd name="connsiteX9" fmla="*/ 1764320 w 1938707"/>
              <a:gd name="connsiteY9" fmla="*/ 870624 h 1589971"/>
              <a:gd name="connsiteX10" fmla="*/ 1594378 w 1938707"/>
              <a:gd name="connsiteY10" fmla="*/ 872647 h 1589971"/>
              <a:gd name="connsiteX11" fmla="*/ 793102 w 1938707"/>
              <a:gd name="connsiteY11" fmla="*/ 1589946 h 1589971"/>
              <a:gd name="connsiteX12" fmla="*/ 0 w 1938707"/>
              <a:gd name="connsiteY12" fmla="*/ 794978 h 1589971"/>
              <a:gd name="connsiteX0" fmla="*/ 0 w 1938707"/>
              <a:gd name="connsiteY0" fmla="*/ 794978 h 1589971"/>
              <a:gd name="connsiteX1" fmla="*/ 793102 w 1938707"/>
              <a:gd name="connsiteY1" fmla="*/ 10 h 1589971"/>
              <a:gd name="connsiteX2" fmla="*/ 1596037 w 1938707"/>
              <a:gd name="connsiteY2" fmla="*/ 782417 h 1589971"/>
              <a:gd name="connsiteX3" fmla="*/ 1759250 w 1938707"/>
              <a:gd name="connsiteY3" fmla="*/ 781141 h 1589971"/>
              <a:gd name="connsiteX4" fmla="*/ 1666175 w 1938707"/>
              <a:gd name="connsiteY4" fmla="*/ 674426 h 1589971"/>
              <a:gd name="connsiteX5" fmla="*/ 1728348 w 1938707"/>
              <a:gd name="connsiteY5" fmla="*/ 613449 h 1589971"/>
              <a:gd name="connsiteX6" fmla="*/ 1938707 w 1938707"/>
              <a:gd name="connsiteY6" fmla="*/ 828936 h 1589971"/>
              <a:gd name="connsiteX7" fmla="*/ 1736523 w 1938707"/>
              <a:gd name="connsiteY7" fmla="*/ 1034026 h 1589971"/>
              <a:gd name="connsiteX8" fmla="*/ 1669070 w 1938707"/>
              <a:gd name="connsiteY8" fmla="*/ 970636 h 1589971"/>
              <a:gd name="connsiteX9" fmla="*/ 1764320 w 1938707"/>
              <a:gd name="connsiteY9" fmla="*/ 870624 h 1589971"/>
              <a:gd name="connsiteX10" fmla="*/ 1594378 w 1938707"/>
              <a:gd name="connsiteY10" fmla="*/ 872647 h 1589971"/>
              <a:gd name="connsiteX11" fmla="*/ 793102 w 1938707"/>
              <a:gd name="connsiteY11" fmla="*/ 1589946 h 1589971"/>
              <a:gd name="connsiteX12" fmla="*/ 0 w 1938707"/>
              <a:gd name="connsiteY12" fmla="*/ 794978 h 1589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938707" h="1589971">
                <a:moveTo>
                  <a:pt x="0" y="794978"/>
                </a:moveTo>
                <a:cubicBezTo>
                  <a:pt x="0" y="355929"/>
                  <a:pt x="370577" y="2103"/>
                  <a:pt x="793102" y="10"/>
                </a:cubicBezTo>
                <a:cubicBezTo>
                  <a:pt x="1215627" y="-2083"/>
                  <a:pt x="1597592" y="348233"/>
                  <a:pt x="1596037" y="782417"/>
                </a:cubicBezTo>
                <a:cubicBezTo>
                  <a:pt x="1706448" y="783661"/>
                  <a:pt x="1692702" y="779547"/>
                  <a:pt x="1759250" y="781141"/>
                </a:cubicBezTo>
                <a:cubicBezTo>
                  <a:pt x="1693063" y="711452"/>
                  <a:pt x="1696173" y="717136"/>
                  <a:pt x="1666175" y="674426"/>
                </a:cubicBezTo>
                <a:cubicBezTo>
                  <a:pt x="1704695" y="642163"/>
                  <a:pt x="1689828" y="647816"/>
                  <a:pt x="1728348" y="613449"/>
                </a:cubicBezTo>
                <a:cubicBezTo>
                  <a:pt x="1783691" y="671260"/>
                  <a:pt x="1839765" y="730946"/>
                  <a:pt x="1938707" y="828936"/>
                </a:cubicBezTo>
                <a:cubicBezTo>
                  <a:pt x="1855227" y="906701"/>
                  <a:pt x="1804627" y="970781"/>
                  <a:pt x="1736523" y="1034026"/>
                </a:cubicBezTo>
                <a:cubicBezTo>
                  <a:pt x="1700712" y="1000890"/>
                  <a:pt x="1693158" y="994755"/>
                  <a:pt x="1669070" y="970636"/>
                </a:cubicBezTo>
                <a:cubicBezTo>
                  <a:pt x="1715772" y="927528"/>
                  <a:pt x="1723985" y="915928"/>
                  <a:pt x="1764320" y="870624"/>
                </a:cubicBezTo>
                <a:cubicBezTo>
                  <a:pt x="1680830" y="868183"/>
                  <a:pt x="1689572" y="871822"/>
                  <a:pt x="1594378" y="872647"/>
                </a:cubicBezTo>
                <a:cubicBezTo>
                  <a:pt x="1559855" y="1245250"/>
                  <a:pt x="1215351" y="1586416"/>
                  <a:pt x="793102" y="1589946"/>
                </a:cubicBezTo>
                <a:cubicBezTo>
                  <a:pt x="370853" y="1593476"/>
                  <a:pt x="0" y="1234027"/>
                  <a:pt x="0" y="794978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lIns="0" tIns="0" rIns="288000" anchor="ctr"/>
          <a:lstStyle>
            <a:lvl1pPr algn="ctr">
              <a:defRPr sz="1200" b="1" spc="-20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accent6"/>
                </a:solidFill>
              </a:defRPr>
            </a:lvl2pPr>
            <a:lvl3pPr>
              <a:defRPr>
                <a:solidFill>
                  <a:schemeClr val="accent6"/>
                </a:solidFill>
              </a:defRPr>
            </a:lvl3pPr>
            <a:lvl4pPr>
              <a:defRPr>
                <a:solidFill>
                  <a:schemeClr val="accent6"/>
                </a:solidFill>
              </a:defRPr>
            </a:lvl4pPr>
            <a:lvl5pPr>
              <a:defRPr>
                <a:solidFill>
                  <a:schemeClr val="accent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xmlns="" id="{EA41002F-42F2-4CBE-8A6D-0FED6772F96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006416" y="4072544"/>
            <a:ext cx="1462554" cy="1476417"/>
          </a:xfrm>
          <a:prstGeom prst="ellipse">
            <a:avLst/>
          </a:prstGeom>
          <a:ln w="244475">
            <a:solidFill>
              <a:schemeClr val="accent1"/>
            </a:solidFill>
          </a:ln>
        </p:spPr>
        <p:txBody>
          <a:bodyPr lIns="0" tIns="0" rIns="0" anchor="ctr"/>
          <a:lstStyle>
            <a:lvl1pPr algn="ctr">
              <a:defRPr sz="1200" b="0" spc="-40" baseline="0"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6"/>
                </a:solidFill>
              </a:defRPr>
            </a:lvl2pPr>
            <a:lvl3pPr>
              <a:defRPr>
                <a:solidFill>
                  <a:schemeClr val="accent6"/>
                </a:solidFill>
              </a:defRPr>
            </a:lvl3pPr>
            <a:lvl4pPr>
              <a:defRPr>
                <a:solidFill>
                  <a:schemeClr val="accent6"/>
                </a:solidFill>
              </a:defRPr>
            </a:lvl4pPr>
            <a:lvl5pPr>
              <a:defRPr>
                <a:solidFill>
                  <a:schemeClr val="accent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xmlns="" id="{FAC84F53-B66E-46C2-9558-384F5986A47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895284" y="4072544"/>
            <a:ext cx="1462554" cy="1476417"/>
          </a:xfrm>
          <a:prstGeom prst="ellipse">
            <a:avLst/>
          </a:prstGeom>
          <a:ln w="244475">
            <a:solidFill>
              <a:schemeClr val="accent2"/>
            </a:solidFill>
          </a:ln>
        </p:spPr>
        <p:txBody>
          <a:bodyPr lIns="0" tIns="0" rIns="0" anchor="ctr"/>
          <a:lstStyle>
            <a:lvl1pPr algn="ctr">
              <a:defRPr sz="1200" b="0" spc="-40" baseline="0"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6"/>
                </a:solidFill>
              </a:defRPr>
            </a:lvl2pPr>
            <a:lvl3pPr>
              <a:defRPr>
                <a:solidFill>
                  <a:schemeClr val="accent6"/>
                </a:solidFill>
              </a:defRPr>
            </a:lvl3pPr>
            <a:lvl4pPr>
              <a:defRPr>
                <a:solidFill>
                  <a:schemeClr val="accent6"/>
                </a:solidFill>
              </a:defRPr>
            </a:lvl4pPr>
            <a:lvl5pPr>
              <a:defRPr>
                <a:solidFill>
                  <a:schemeClr val="accent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Text Placeholder 3">
            <a:extLst>
              <a:ext uri="{FF2B5EF4-FFF2-40B4-BE49-F238E27FC236}">
                <a16:creationId xmlns:a16="http://schemas.microsoft.com/office/drawing/2014/main" xmlns="" id="{32C24EEA-FB29-4CF6-BCCE-178372DAA76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784152" y="4072544"/>
            <a:ext cx="1462554" cy="1476417"/>
          </a:xfrm>
          <a:prstGeom prst="ellipse">
            <a:avLst/>
          </a:prstGeom>
          <a:ln w="244475">
            <a:solidFill>
              <a:schemeClr val="accent3"/>
            </a:solidFill>
          </a:ln>
        </p:spPr>
        <p:txBody>
          <a:bodyPr lIns="0" tIns="0" rIns="0" anchor="ctr"/>
          <a:lstStyle>
            <a:lvl1pPr algn="ctr">
              <a:defRPr sz="1200" b="0" spc="-40" baseline="0"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6"/>
                </a:solidFill>
              </a:defRPr>
            </a:lvl2pPr>
            <a:lvl3pPr>
              <a:defRPr>
                <a:solidFill>
                  <a:schemeClr val="accent6"/>
                </a:solidFill>
              </a:defRPr>
            </a:lvl3pPr>
            <a:lvl4pPr>
              <a:defRPr>
                <a:solidFill>
                  <a:schemeClr val="accent6"/>
                </a:solidFill>
              </a:defRPr>
            </a:lvl4pPr>
            <a:lvl5pPr>
              <a:defRPr>
                <a:solidFill>
                  <a:schemeClr val="accent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xmlns="" id="{F5D8DE25-CBD3-4573-A3DD-18E11CD337B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000" y="345600"/>
            <a:ext cx="1975372" cy="60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745650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2478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A807B690-681D-40FE-8A16-41C6F3D5BDD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581525" y="1255396"/>
            <a:ext cx="4130675" cy="2411729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19" name="Picture Placeholder 4">
            <a:extLst>
              <a:ext uri="{FF2B5EF4-FFF2-40B4-BE49-F238E27FC236}">
                <a16:creationId xmlns:a16="http://schemas.microsoft.com/office/drawing/2014/main" xmlns="" id="{644C9BB5-79AA-4D4A-B83E-21584F267D7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572000" y="3836670"/>
            <a:ext cx="4130675" cy="2411729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xmlns="" id="{C4EE6623-BC24-402B-8EB5-D526C12B744B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31799" y="1246907"/>
            <a:ext cx="3838865" cy="4930056"/>
          </a:xfrm>
        </p:spPr>
        <p:txBody>
          <a:bodyPr/>
          <a:lstStyle>
            <a:lvl1pPr>
              <a:spcAft>
                <a:spcPts val="1200"/>
              </a:spcAft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xmlns="" id="{C6DBBFAA-AD72-4222-A409-007C09DEDA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1800" y="6442543"/>
            <a:ext cx="4749800" cy="2262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en-GB"/>
              <a:t>Presentation title here | Month 2019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415634"/>
            <a:ext cx="6264000" cy="324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74B61-50D3-3946-8366-1E447A2A8431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xmlns="" id="{9F9DBC96-5270-4614-8535-8D3F8CD4D47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1799" y="705829"/>
            <a:ext cx="6264000" cy="360000"/>
          </a:xfrm>
        </p:spPr>
        <p:txBody>
          <a:bodyPr/>
          <a:lstStyle>
            <a:lvl1pPr>
              <a:lnSpc>
                <a:spcPts val="2200"/>
              </a:lnSpc>
              <a:spcAft>
                <a:spcPts val="0"/>
              </a:spcAft>
              <a:defRPr sz="2200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xmlns="" id="{8AEB6175-D008-410B-A557-726F5F13D8E9}"/>
              </a:ext>
            </a:extLst>
          </p:cNvPr>
          <p:cNvCxnSpPr/>
          <p:nvPr userDrawn="1"/>
        </p:nvCxnSpPr>
        <p:spPr>
          <a:xfrm>
            <a:off x="431800" y="1062181"/>
            <a:ext cx="82804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xmlns="" id="{CB7E1F19-9F9C-4AA8-99D6-D70DF6001040}"/>
              </a:ext>
            </a:extLst>
          </p:cNvPr>
          <p:cNvCxnSpPr/>
          <p:nvPr userDrawn="1"/>
        </p:nvCxnSpPr>
        <p:spPr>
          <a:xfrm>
            <a:off x="431800" y="6405418"/>
            <a:ext cx="82804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E54077D7-39A9-41ED-B562-3289F7FB16C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000" y="345600"/>
            <a:ext cx="1975372" cy="60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1557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A807B690-681D-40FE-8A16-41C6F3D5BDD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581525" y="1255396"/>
            <a:ext cx="4130675" cy="4950644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xmlns="" id="{C4EE6623-BC24-402B-8EB5-D526C12B744B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31798" y="1246907"/>
            <a:ext cx="3852000" cy="4930056"/>
          </a:xfrm>
        </p:spPr>
        <p:txBody>
          <a:bodyPr/>
          <a:lstStyle>
            <a:lvl1pPr>
              <a:lnSpc>
                <a:spcPts val="2200"/>
              </a:lnSpc>
              <a:defRPr sz="2200"/>
            </a:lvl1pPr>
            <a:lvl2pPr>
              <a:lnSpc>
                <a:spcPts val="2200"/>
              </a:lnSpc>
              <a:defRPr sz="2200"/>
            </a:lvl2pPr>
            <a:lvl3pPr>
              <a:lnSpc>
                <a:spcPts val="2200"/>
              </a:lnSpc>
              <a:defRPr sz="2200"/>
            </a:lvl3pPr>
            <a:lvl4pPr>
              <a:lnSpc>
                <a:spcPts val="2200"/>
              </a:lnSpc>
              <a:defRPr sz="2200"/>
            </a:lvl4pPr>
            <a:lvl5pPr>
              <a:lnSpc>
                <a:spcPts val="2200"/>
              </a:lnSpc>
              <a:defRPr sz="2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xmlns="" id="{C6DBBFAA-AD72-4222-A409-007C09DEDA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1800" y="6442543"/>
            <a:ext cx="4749800" cy="2262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en-GB"/>
              <a:t>Presentation title here | Month 2019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415634"/>
            <a:ext cx="6264000" cy="324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74B61-50D3-3946-8366-1E447A2A8431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xmlns="" id="{9F9DBC96-5270-4614-8535-8D3F8CD4D47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1799" y="705829"/>
            <a:ext cx="6264000" cy="360000"/>
          </a:xfrm>
        </p:spPr>
        <p:txBody>
          <a:bodyPr/>
          <a:lstStyle>
            <a:lvl1pPr>
              <a:lnSpc>
                <a:spcPts val="2200"/>
              </a:lnSpc>
              <a:spcAft>
                <a:spcPts val="0"/>
              </a:spcAft>
              <a:defRPr sz="2200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xmlns="" id="{8AEB6175-D008-410B-A557-726F5F13D8E9}"/>
              </a:ext>
            </a:extLst>
          </p:cNvPr>
          <p:cNvCxnSpPr/>
          <p:nvPr userDrawn="1"/>
        </p:nvCxnSpPr>
        <p:spPr>
          <a:xfrm>
            <a:off x="431800" y="1062181"/>
            <a:ext cx="82804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xmlns="" id="{CB7E1F19-9F9C-4AA8-99D6-D70DF6001040}"/>
              </a:ext>
            </a:extLst>
          </p:cNvPr>
          <p:cNvCxnSpPr/>
          <p:nvPr userDrawn="1"/>
        </p:nvCxnSpPr>
        <p:spPr>
          <a:xfrm>
            <a:off x="431800" y="6405418"/>
            <a:ext cx="82804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51ED4489-A610-4597-A06A-5DA33DF6F71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000" y="345600"/>
            <a:ext cx="1975372" cy="60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3284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har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art Placeholder 3">
            <a:extLst>
              <a:ext uri="{FF2B5EF4-FFF2-40B4-BE49-F238E27FC236}">
                <a16:creationId xmlns:a16="http://schemas.microsoft.com/office/drawing/2014/main" xmlns="" id="{06C182CF-2307-477B-88F5-3F62ABC26449}"/>
              </a:ext>
            </a:extLst>
          </p:cNvPr>
          <p:cNvSpPr>
            <a:spLocks noGrp="1"/>
          </p:cNvSpPr>
          <p:nvPr>
            <p:ph type="chart" sz="quarter" idx="16"/>
          </p:nvPr>
        </p:nvSpPr>
        <p:spPr>
          <a:xfrm>
            <a:off x="431801" y="2627514"/>
            <a:ext cx="8548688" cy="3677274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 smtClean="0"/>
              <a:t>Click icon to add chart</a:t>
            </a:r>
            <a:endParaRPr lang="en-GB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xmlns="" id="{C4EE6623-BC24-402B-8EB5-D526C12B744B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31798" y="1246907"/>
            <a:ext cx="4788000" cy="2024154"/>
          </a:xfrm>
        </p:spPr>
        <p:txBody>
          <a:bodyPr/>
          <a:lstStyle>
            <a:lvl1pPr>
              <a:lnSpc>
                <a:spcPts val="1920"/>
              </a:lnSpc>
              <a:spcAft>
                <a:spcPts val="0"/>
              </a:spcAft>
              <a:defRPr sz="1600"/>
            </a:lvl1pPr>
            <a:lvl2pPr>
              <a:lnSpc>
                <a:spcPts val="1920"/>
              </a:lnSpc>
              <a:spcAft>
                <a:spcPts val="0"/>
              </a:spcAft>
              <a:defRPr sz="1600"/>
            </a:lvl2pPr>
            <a:lvl3pPr>
              <a:lnSpc>
                <a:spcPts val="1920"/>
              </a:lnSpc>
              <a:spcAft>
                <a:spcPts val="0"/>
              </a:spcAft>
              <a:defRPr sz="1600"/>
            </a:lvl3pPr>
            <a:lvl4pPr>
              <a:lnSpc>
                <a:spcPts val="1920"/>
              </a:lnSpc>
              <a:spcAft>
                <a:spcPts val="0"/>
              </a:spcAft>
              <a:defRPr sz="1600"/>
            </a:lvl4pPr>
            <a:lvl5pPr>
              <a:lnSpc>
                <a:spcPts val="1920"/>
              </a:lnSpc>
              <a:spcAft>
                <a:spcPts val="0"/>
              </a:spcAft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xmlns="" id="{C6DBBFAA-AD72-4222-A409-007C09DEDA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1800" y="6442543"/>
            <a:ext cx="4749800" cy="2262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en-GB"/>
              <a:t>Presentation title here | Month 2019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415634"/>
            <a:ext cx="6264000" cy="324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74B61-50D3-3946-8366-1E447A2A8431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xmlns="" id="{9F9DBC96-5270-4614-8535-8D3F8CD4D47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1799" y="705829"/>
            <a:ext cx="6264000" cy="360000"/>
          </a:xfrm>
        </p:spPr>
        <p:txBody>
          <a:bodyPr/>
          <a:lstStyle>
            <a:lvl1pPr>
              <a:lnSpc>
                <a:spcPts val="2200"/>
              </a:lnSpc>
              <a:spcAft>
                <a:spcPts val="0"/>
              </a:spcAft>
              <a:defRPr sz="2200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xmlns="" id="{8AEB6175-D008-410B-A557-726F5F13D8E9}"/>
              </a:ext>
            </a:extLst>
          </p:cNvPr>
          <p:cNvCxnSpPr/>
          <p:nvPr userDrawn="1"/>
        </p:nvCxnSpPr>
        <p:spPr>
          <a:xfrm>
            <a:off x="431800" y="1062181"/>
            <a:ext cx="82804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xmlns="" id="{CB7E1F19-9F9C-4AA8-99D6-D70DF6001040}"/>
              </a:ext>
            </a:extLst>
          </p:cNvPr>
          <p:cNvCxnSpPr/>
          <p:nvPr userDrawn="1"/>
        </p:nvCxnSpPr>
        <p:spPr>
          <a:xfrm>
            <a:off x="431800" y="6405418"/>
            <a:ext cx="82804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0FC3E9E1-BBB4-44B8-A62F-8A5CDC389D6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000" y="345600"/>
            <a:ext cx="1975372" cy="60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3841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har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art Placeholder 3">
            <a:extLst>
              <a:ext uri="{FF2B5EF4-FFF2-40B4-BE49-F238E27FC236}">
                <a16:creationId xmlns:a16="http://schemas.microsoft.com/office/drawing/2014/main" xmlns="" id="{06C182CF-2307-477B-88F5-3F62ABC26449}"/>
              </a:ext>
            </a:extLst>
          </p:cNvPr>
          <p:cNvSpPr>
            <a:spLocks noGrp="1"/>
          </p:cNvSpPr>
          <p:nvPr>
            <p:ph type="chart" sz="quarter" idx="16"/>
          </p:nvPr>
        </p:nvSpPr>
        <p:spPr>
          <a:xfrm>
            <a:off x="2782111" y="1250554"/>
            <a:ext cx="5939244" cy="5054234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 smtClean="0"/>
              <a:t>Click icon to add chart</a:t>
            </a:r>
            <a:endParaRPr lang="en-GB" dirty="0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xmlns="" id="{C4EE6623-BC24-402B-8EB5-D526C12B744B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31798" y="1290057"/>
            <a:ext cx="3348000" cy="2024154"/>
          </a:xfrm>
        </p:spPr>
        <p:txBody>
          <a:bodyPr/>
          <a:lstStyle>
            <a:lvl1pPr>
              <a:lnSpc>
                <a:spcPts val="1920"/>
              </a:lnSpc>
              <a:spcAft>
                <a:spcPts val="0"/>
              </a:spcAft>
              <a:defRPr sz="1400"/>
            </a:lvl1pPr>
            <a:lvl2pPr>
              <a:lnSpc>
                <a:spcPts val="1920"/>
              </a:lnSpc>
              <a:spcAft>
                <a:spcPts val="0"/>
              </a:spcAft>
              <a:defRPr sz="1400"/>
            </a:lvl2pPr>
            <a:lvl3pPr>
              <a:lnSpc>
                <a:spcPts val="1920"/>
              </a:lnSpc>
              <a:spcAft>
                <a:spcPts val="0"/>
              </a:spcAft>
              <a:defRPr sz="1400"/>
            </a:lvl3pPr>
            <a:lvl4pPr>
              <a:lnSpc>
                <a:spcPts val="1920"/>
              </a:lnSpc>
              <a:spcAft>
                <a:spcPts val="0"/>
              </a:spcAft>
              <a:defRPr sz="1400"/>
            </a:lvl4pPr>
            <a:lvl5pPr>
              <a:lnSpc>
                <a:spcPts val="1920"/>
              </a:lnSpc>
              <a:spcAft>
                <a:spcPts val="0"/>
              </a:spcAft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xmlns="" id="{C6DBBFAA-AD72-4222-A409-007C09DEDA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1800" y="6442543"/>
            <a:ext cx="4749800" cy="2262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en-GB"/>
              <a:t>Presentation title here | Month 2019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415634"/>
            <a:ext cx="6264000" cy="324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74B61-50D3-3946-8366-1E447A2A8431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xmlns="" id="{9F9DBC96-5270-4614-8535-8D3F8CD4D47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1799" y="705829"/>
            <a:ext cx="6264000" cy="360000"/>
          </a:xfrm>
        </p:spPr>
        <p:txBody>
          <a:bodyPr/>
          <a:lstStyle>
            <a:lvl1pPr>
              <a:lnSpc>
                <a:spcPts val="2200"/>
              </a:lnSpc>
              <a:spcAft>
                <a:spcPts val="0"/>
              </a:spcAft>
              <a:defRPr sz="2200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xmlns="" id="{8AEB6175-D008-410B-A557-726F5F13D8E9}"/>
              </a:ext>
            </a:extLst>
          </p:cNvPr>
          <p:cNvCxnSpPr/>
          <p:nvPr userDrawn="1"/>
        </p:nvCxnSpPr>
        <p:spPr>
          <a:xfrm>
            <a:off x="431800" y="1062181"/>
            <a:ext cx="82804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xmlns="" id="{CB7E1F19-9F9C-4AA8-99D6-D70DF6001040}"/>
              </a:ext>
            </a:extLst>
          </p:cNvPr>
          <p:cNvCxnSpPr/>
          <p:nvPr userDrawn="1"/>
        </p:nvCxnSpPr>
        <p:spPr>
          <a:xfrm>
            <a:off x="431800" y="6405418"/>
            <a:ext cx="82804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xmlns="" id="{85FE6740-5475-4C95-83B3-B418FB2780C1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431798" y="4304051"/>
            <a:ext cx="2638948" cy="1430160"/>
          </a:xfrm>
        </p:spPr>
        <p:txBody>
          <a:bodyPr/>
          <a:lstStyle>
            <a:lvl1pPr>
              <a:lnSpc>
                <a:spcPts val="1400"/>
              </a:lnSpc>
              <a:spcAft>
                <a:spcPts val="0"/>
              </a:spcAft>
              <a:defRPr sz="1200"/>
            </a:lvl1pPr>
            <a:lvl2pPr>
              <a:lnSpc>
                <a:spcPts val="1400"/>
              </a:lnSpc>
              <a:spcAft>
                <a:spcPts val="0"/>
              </a:spcAft>
              <a:defRPr sz="1200"/>
            </a:lvl2pPr>
            <a:lvl3pPr>
              <a:lnSpc>
                <a:spcPts val="1400"/>
              </a:lnSpc>
              <a:spcAft>
                <a:spcPts val="0"/>
              </a:spcAft>
              <a:defRPr sz="1200"/>
            </a:lvl3pPr>
            <a:lvl4pPr>
              <a:lnSpc>
                <a:spcPts val="1400"/>
              </a:lnSpc>
              <a:spcAft>
                <a:spcPts val="0"/>
              </a:spcAft>
              <a:defRPr sz="1200"/>
            </a:lvl4pPr>
            <a:lvl5pPr>
              <a:lnSpc>
                <a:spcPts val="1400"/>
              </a:lnSpc>
              <a:spcAft>
                <a:spcPts val="0"/>
              </a:spcAft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D6D46EB3-A0BA-4B70-8B4D-F70EBFE3A4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000" y="345600"/>
            <a:ext cx="1975372" cy="60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8115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31800" y="415635"/>
            <a:ext cx="6264000" cy="31865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800" y="1246907"/>
            <a:ext cx="6894000" cy="493005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1800" y="6442543"/>
            <a:ext cx="4749800" cy="2262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en-GB"/>
              <a:t>Presentation title here | Month 2019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25204" y="6431608"/>
            <a:ext cx="696151" cy="23723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E8A74B61-50D3-3946-8366-1E447A2A843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08186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6" r:id="rId2"/>
    <p:sldLayoutId id="2147483667" r:id="rId3"/>
    <p:sldLayoutId id="2147483662" r:id="rId4"/>
    <p:sldLayoutId id="2147483669" r:id="rId5"/>
    <p:sldLayoutId id="2147483671" r:id="rId6"/>
    <p:sldLayoutId id="2147483663" r:id="rId7"/>
    <p:sldLayoutId id="2147483670" r:id="rId8"/>
    <p:sldLayoutId id="2147483664" r:id="rId9"/>
    <p:sldLayoutId id="2147483673" r:id="rId10"/>
    <p:sldLayoutId id="2147483674" r:id="rId11"/>
    <p:sldLayoutId id="2147483665" r:id="rId12"/>
    <p:sldLayoutId id="2147483668" r:id="rId13"/>
    <p:sldLayoutId id="2147483672" r:id="rId14"/>
    <p:sldLayoutId id="2147483676" r:id="rId15"/>
  </p:sldLayoutIdLst>
  <p:hf hdr="0" dt="0"/>
  <p:txStyles>
    <p:titleStyle>
      <a:lvl1pPr algn="l" defTabSz="914400" rtl="0" eaLnBrk="1" latinLnBrk="0" hangingPunct="1">
        <a:lnSpc>
          <a:spcPts val="2200"/>
        </a:lnSpc>
        <a:spcBef>
          <a:spcPct val="0"/>
        </a:spcBef>
        <a:buNone/>
        <a:defRPr sz="2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168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1pPr>
      <a:lvl2pPr marL="180000" indent="-216000" algn="l" defTabSz="914400" rtl="0" eaLnBrk="1" latinLnBrk="0" hangingPunct="1">
        <a:lnSpc>
          <a:spcPts val="168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2pPr>
      <a:lvl3pPr marL="180000" indent="-216000" algn="l" defTabSz="914400" rtl="0" eaLnBrk="1" latinLnBrk="0" hangingPunct="1">
        <a:lnSpc>
          <a:spcPts val="1680"/>
        </a:lnSpc>
        <a:spcBef>
          <a:spcPts val="0"/>
        </a:spcBef>
        <a:spcAft>
          <a:spcPts val="1200"/>
        </a:spcAft>
        <a:buFont typeface="Symbol" panose="05050102010706020507" pitchFamily="18" charset="2"/>
        <a:buChar char="-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395288" indent="-179388" algn="l" defTabSz="914400" rtl="0" eaLnBrk="1" latinLnBrk="0" hangingPunct="1">
        <a:lnSpc>
          <a:spcPts val="1680"/>
        </a:lnSpc>
        <a:spcBef>
          <a:spcPts val="0"/>
        </a:spcBef>
        <a:spcAft>
          <a:spcPts val="1200"/>
        </a:spcAft>
        <a:buFont typeface="Symbol" panose="05050102010706020507" pitchFamily="18" charset="2"/>
        <a:buChar char="-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576000" indent="-179388" algn="l" defTabSz="914400" rtl="0" eaLnBrk="1" latinLnBrk="0" hangingPunct="1">
        <a:lnSpc>
          <a:spcPts val="1680"/>
        </a:lnSpc>
        <a:spcBef>
          <a:spcPts val="0"/>
        </a:spcBef>
        <a:spcAft>
          <a:spcPts val="1200"/>
        </a:spcAft>
        <a:buFont typeface="Symbol" panose="05050102010706020507" pitchFamily="18" charset="2"/>
        <a:buChar char="-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hyperlink" Target="https://cdn.ymaws.com/www.npsf.org/resource/resmgr/lli/Blueprint_Leading_a_Culture_.pdf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jointcommission.org/assets/1/23/JC_Online_April_41.PDF" TargetMode="Externa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xmlns="" id="{0597A164-D57B-4AE1-A0B8-5C1D896AB6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7394" y="2004087"/>
            <a:ext cx="8071354" cy="1050505"/>
          </a:xfrm>
        </p:spPr>
        <p:txBody>
          <a:bodyPr/>
          <a:lstStyle/>
          <a:p>
            <a:r>
              <a:rPr lang="en-GB" dirty="0" smtClean="0"/>
              <a:t>Getting to Zero</a:t>
            </a:r>
            <a:r>
              <a:rPr lang="en-GB" dirty="0"/>
              <a:t/>
            </a:r>
            <a:br>
              <a:rPr lang="en-GB" dirty="0"/>
            </a:br>
            <a:r>
              <a:rPr lang="en-GB" sz="2000" dirty="0" smtClean="0">
                <a:solidFill>
                  <a:schemeClr val="bg1"/>
                </a:solidFill>
              </a:rPr>
              <a:t>…from Board to front line, connecting all the dots!</a:t>
            </a:r>
            <a:endParaRPr lang="en-GB" sz="2000" dirty="0">
              <a:solidFill>
                <a:schemeClr val="bg1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344" y="3495675"/>
            <a:ext cx="2894131" cy="2917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11356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E4905670-9B57-4FCF-97C3-8DC1D2B57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74B61-50D3-3946-8366-1E447A2A8431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xmlns="" id="{E0719B4A-E8F0-431F-A970-F2FE2ED0A9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dirty="0" smtClean="0"/>
              <a:t>Getting to Zero </a:t>
            </a:r>
            <a:r>
              <a:rPr lang="en-GB" dirty="0"/>
              <a:t>| </a:t>
            </a:r>
            <a:r>
              <a:rPr lang="en-GB" dirty="0" smtClean="0"/>
              <a:t>April </a:t>
            </a:r>
            <a:r>
              <a:rPr lang="en-GB" dirty="0"/>
              <a:t>2019</a:t>
            </a:r>
            <a:endParaRPr lang="en-US" dirty="0"/>
          </a:p>
        </p:txBody>
      </p:sp>
      <p:sp>
        <p:nvSpPr>
          <p:cNvPr id="22" name="Title 21">
            <a:extLst>
              <a:ext uri="{FF2B5EF4-FFF2-40B4-BE49-F238E27FC236}">
                <a16:creationId xmlns:a16="http://schemas.microsoft.com/office/drawing/2014/main" xmlns="" id="{8AD65628-6833-4393-9316-765E8D2AE0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Beverly Hospital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xmlns="" id="{A3D70C68-0D99-4ABA-9C79-08516E7D7B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800" y="1246907"/>
            <a:ext cx="7936948" cy="4332258"/>
          </a:xfrm>
        </p:spPr>
        <p:txBody>
          <a:bodyPr/>
          <a:lstStyle/>
          <a:p>
            <a:endParaRPr lang="en-GB" sz="4000" b="1" dirty="0" smtClean="0"/>
          </a:p>
          <a:p>
            <a:r>
              <a:rPr lang="en-GB" sz="4000" b="1" dirty="0" smtClean="0"/>
              <a:t>Overview</a:t>
            </a:r>
          </a:p>
          <a:p>
            <a:r>
              <a:rPr lang="en-GB" sz="4000" b="1" dirty="0" smtClean="0"/>
              <a:t> </a:t>
            </a:r>
            <a:endParaRPr lang="en-GB" sz="4000" b="1" dirty="0"/>
          </a:p>
          <a:p>
            <a:pPr marL="457200" indent="-457200">
              <a:lnSpc>
                <a:spcPct val="10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2800" dirty="0"/>
              <a:t>Conceptual </a:t>
            </a:r>
            <a:r>
              <a:rPr lang="en-US" sz="2800" dirty="0" smtClean="0"/>
              <a:t>frameworks</a:t>
            </a:r>
          </a:p>
          <a:p>
            <a:pPr marL="457200" indent="-457200">
              <a:lnSpc>
                <a:spcPct val="10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en-US" sz="2800" dirty="0"/>
          </a:p>
          <a:p>
            <a:pPr marL="457200" indent="-457200">
              <a:lnSpc>
                <a:spcPct val="10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2800" dirty="0"/>
              <a:t>Key drivers for reducing patient harm</a:t>
            </a:r>
          </a:p>
          <a:p>
            <a:pPr marL="457200" indent="-457200">
              <a:lnSpc>
                <a:spcPct val="10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en-US" sz="2800" dirty="0" smtClean="0"/>
          </a:p>
          <a:p>
            <a:pPr marL="457200" indent="-457200">
              <a:lnSpc>
                <a:spcPct val="10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2800" dirty="0" smtClean="0"/>
              <a:t>Steps </a:t>
            </a:r>
            <a:r>
              <a:rPr lang="en-US" sz="2800" dirty="0"/>
              <a:t>used to implement a successful patient harm reduction program</a:t>
            </a:r>
          </a:p>
          <a:p>
            <a:endParaRPr lang="en-GB" sz="2800" dirty="0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xmlns="" id="{67151105-CC2A-4B12-941B-CC23CF2BE17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 smtClean="0"/>
              <a:t>Addison Gilbert Hospital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444724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E4905670-9B57-4FCF-97C3-8DC1D2B57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74B61-50D3-3946-8366-1E447A2A8431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xmlns="" id="{E0719B4A-E8F0-431F-A970-F2FE2ED0A9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dirty="0" smtClean="0"/>
              <a:t>Getting to Zero </a:t>
            </a:r>
            <a:r>
              <a:rPr lang="en-GB" dirty="0"/>
              <a:t>| </a:t>
            </a:r>
            <a:r>
              <a:rPr lang="en-GB" dirty="0" smtClean="0"/>
              <a:t>April </a:t>
            </a:r>
            <a:r>
              <a:rPr lang="en-GB" dirty="0"/>
              <a:t>2019</a:t>
            </a:r>
            <a:endParaRPr lang="en-US" dirty="0"/>
          </a:p>
        </p:txBody>
      </p:sp>
      <p:sp>
        <p:nvSpPr>
          <p:cNvPr id="22" name="Title 21">
            <a:extLst>
              <a:ext uri="{FF2B5EF4-FFF2-40B4-BE49-F238E27FC236}">
                <a16:creationId xmlns:a16="http://schemas.microsoft.com/office/drawing/2014/main" xmlns="" id="{8AD65628-6833-4393-9316-765E8D2AE0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Beverly Hospital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xmlns="" id="{A3D70C68-0D99-4ABA-9C79-08516E7D7B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800" y="1246907"/>
            <a:ext cx="7936948" cy="4332258"/>
          </a:xfrm>
        </p:spPr>
        <p:txBody>
          <a:bodyPr/>
          <a:lstStyle/>
          <a:p>
            <a:endParaRPr lang="en-GB" sz="4000" b="1" dirty="0" smtClean="0"/>
          </a:p>
          <a:p>
            <a:r>
              <a:rPr lang="en-GB" sz="4000" b="1" dirty="0" smtClean="0"/>
              <a:t>Who We Are:</a:t>
            </a:r>
          </a:p>
          <a:p>
            <a:r>
              <a:rPr lang="en-GB" sz="4000" b="1" dirty="0" smtClean="0"/>
              <a:t> </a:t>
            </a:r>
            <a:endParaRPr lang="en-GB" sz="4000" b="1" dirty="0"/>
          </a:p>
          <a:p>
            <a:endParaRPr lang="en-GB" sz="2800" dirty="0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xmlns="" id="{67151105-CC2A-4B12-941B-CC23CF2BE17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 smtClean="0"/>
              <a:t>Addison Gilbert Hospital</a:t>
            </a:r>
            <a:endParaRPr lang="en-GB" dirty="0"/>
          </a:p>
        </p:txBody>
      </p:sp>
      <p:pic>
        <p:nvPicPr>
          <p:cNvPr id="7" name="Picture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5" r="3275"/>
          <a:stretch>
            <a:fillRect/>
          </a:stretch>
        </p:blipFill>
        <p:spPr>
          <a:xfrm>
            <a:off x="433164" y="1945340"/>
            <a:ext cx="2764923" cy="210225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00" y="4268054"/>
            <a:ext cx="2766287" cy="204476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677478" y="1966632"/>
            <a:ext cx="469127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</a:rPr>
              <a:t>Putting the work in perspective: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2"/>
                </a:solidFill>
              </a:rPr>
              <a:t>4 campuses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2"/>
                </a:solidFill>
              </a:rPr>
              <a:t>300 Medical Surgical, Critical Care, Maternal Child Beds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2"/>
                </a:solidFill>
              </a:rPr>
              <a:t>92 Behavioral Health Beds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2"/>
                </a:solidFill>
              </a:rPr>
              <a:t>64,000 Annual ED Visits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2"/>
                </a:solidFill>
              </a:rPr>
              <a:t>2,600 Staff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2"/>
                </a:solidFill>
              </a:rPr>
              <a:t>800 Providers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dirty="0" smtClean="0">
                <a:solidFill>
                  <a:schemeClr val="tx2"/>
                </a:solidFill>
              </a:rPr>
              <a:t>815 Nurses</a:t>
            </a:r>
            <a:endParaRPr lang="en-US" sz="12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11934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E4905670-9B57-4FCF-97C3-8DC1D2B57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74B61-50D3-3946-8366-1E447A2A8431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xmlns="" id="{E0719B4A-E8F0-431F-A970-F2FE2ED0A9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dirty="0" smtClean="0"/>
              <a:t>Getting to Zero </a:t>
            </a:r>
            <a:r>
              <a:rPr lang="en-GB" dirty="0"/>
              <a:t>| </a:t>
            </a:r>
            <a:r>
              <a:rPr lang="en-GB" dirty="0" smtClean="0"/>
              <a:t>April </a:t>
            </a:r>
            <a:r>
              <a:rPr lang="en-GB" dirty="0"/>
              <a:t>2019</a:t>
            </a:r>
            <a:endParaRPr lang="en-US" dirty="0"/>
          </a:p>
        </p:txBody>
      </p:sp>
      <p:sp>
        <p:nvSpPr>
          <p:cNvPr id="22" name="Title 21">
            <a:extLst>
              <a:ext uri="{FF2B5EF4-FFF2-40B4-BE49-F238E27FC236}">
                <a16:creationId xmlns:a16="http://schemas.microsoft.com/office/drawing/2014/main" xmlns="" id="{8AD65628-6833-4393-9316-765E8D2AE0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Beverly Hospital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xmlns="" id="{A3D70C68-0D99-4ABA-9C79-08516E7D7B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800" y="1246907"/>
            <a:ext cx="7936948" cy="4332258"/>
          </a:xfrm>
        </p:spPr>
        <p:txBody>
          <a:bodyPr/>
          <a:lstStyle/>
          <a:p>
            <a:endParaRPr lang="en-GB" sz="4000" b="1" dirty="0" smtClean="0"/>
          </a:p>
          <a:p>
            <a:r>
              <a:rPr lang="en-GB" sz="4000" b="1" dirty="0" smtClean="0"/>
              <a:t>Why Focus on Zero Harm?</a:t>
            </a:r>
          </a:p>
          <a:p>
            <a:r>
              <a:rPr lang="en-GB" sz="4000" b="1" dirty="0" smtClean="0"/>
              <a:t> </a:t>
            </a:r>
            <a:endParaRPr lang="en-GB" sz="4000" b="1" dirty="0"/>
          </a:p>
          <a:p>
            <a:endParaRPr lang="en-GB" sz="2800" dirty="0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xmlns="" id="{67151105-CC2A-4B12-941B-CC23CF2BE17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 smtClean="0"/>
              <a:t>Addison Gilbert Hospital</a:t>
            </a:r>
            <a:endParaRPr lang="en-GB" dirty="0"/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8812" y="1984975"/>
            <a:ext cx="2646731" cy="22986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6798" y="1825669"/>
            <a:ext cx="3021950" cy="4008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oup 8"/>
          <p:cNvGrpSpPr/>
          <p:nvPr/>
        </p:nvGrpSpPr>
        <p:grpSpPr>
          <a:xfrm>
            <a:off x="387948" y="4495486"/>
            <a:ext cx="4548457" cy="1309685"/>
            <a:chOff x="533399" y="4524374"/>
            <a:chExt cx="4548457" cy="1309685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321" t="34524"/>
            <a:stretch/>
          </p:blipFill>
          <p:spPr bwMode="auto">
            <a:xfrm>
              <a:off x="533399" y="4524374"/>
              <a:ext cx="1547219" cy="13096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5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38631" y="4719632"/>
              <a:ext cx="2943225" cy="819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2" name="TextBox 11"/>
          <p:cNvSpPr txBox="1"/>
          <p:nvPr/>
        </p:nvSpPr>
        <p:spPr>
          <a:xfrm>
            <a:off x="352766" y="5870667"/>
            <a:ext cx="846639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hlinkClick r:id="rId6"/>
              </a:rPr>
              <a:t>https://</a:t>
            </a:r>
            <a:r>
              <a:rPr lang="en-US" sz="1000" dirty="0" smtClean="0">
                <a:hlinkClick r:id="rId6"/>
              </a:rPr>
              <a:t>www.jointcommission.org/assets/1/23/JC_Online_April_41.PDF</a:t>
            </a:r>
            <a:endParaRPr lang="en-US" sz="1000" dirty="0" smtClean="0"/>
          </a:p>
          <a:p>
            <a:r>
              <a:rPr lang="en-US" sz="1000" dirty="0">
                <a:hlinkClick r:id="rId7"/>
              </a:rPr>
              <a:t>https://cdn.ymaws.com/www.npsf.org/resource/resmgr/lli/Blueprint_Leading_a_Culture_.</a:t>
            </a:r>
            <a:r>
              <a:rPr lang="en-US" sz="1000" dirty="0" smtClean="0">
                <a:hlinkClick r:id="rId7"/>
              </a:rPr>
              <a:t>pdf</a:t>
            </a:r>
            <a:endParaRPr lang="en-US" sz="1000" dirty="0" smtClean="0"/>
          </a:p>
          <a:p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6768733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E4905670-9B57-4FCF-97C3-8DC1D2B57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74B61-50D3-3946-8366-1E447A2A8431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xmlns="" id="{E0719B4A-E8F0-431F-A970-F2FE2ED0A9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dirty="0" smtClean="0"/>
              <a:t>Getting to Zero </a:t>
            </a:r>
            <a:r>
              <a:rPr lang="en-GB" dirty="0"/>
              <a:t>| </a:t>
            </a:r>
            <a:r>
              <a:rPr lang="en-GB" dirty="0" smtClean="0"/>
              <a:t>April </a:t>
            </a:r>
            <a:r>
              <a:rPr lang="en-GB" dirty="0"/>
              <a:t>2019</a:t>
            </a:r>
            <a:endParaRPr lang="en-US" dirty="0"/>
          </a:p>
        </p:txBody>
      </p:sp>
      <p:sp>
        <p:nvSpPr>
          <p:cNvPr id="22" name="Title 21">
            <a:extLst>
              <a:ext uri="{FF2B5EF4-FFF2-40B4-BE49-F238E27FC236}">
                <a16:creationId xmlns:a16="http://schemas.microsoft.com/office/drawing/2014/main" xmlns="" id="{8AD65628-6833-4393-9316-765E8D2AE0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Beverly Hospital</a:t>
            </a:r>
            <a:endParaRPr lang="en-GB" dirty="0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xmlns="" id="{67151105-CC2A-4B12-941B-CC23CF2BE17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 smtClean="0"/>
              <a:t>Addison Gilbert Hospital</a:t>
            </a:r>
            <a:endParaRPr lang="en-GB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4" t="2586" b="7069"/>
          <a:stretch/>
        </p:blipFill>
        <p:spPr bwMode="auto">
          <a:xfrm>
            <a:off x="592918" y="1191165"/>
            <a:ext cx="7644633" cy="4915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431800" y="6122589"/>
            <a:ext cx="772510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http://www.ihi.org/resources/Pages/IHIWhitePapers/Framework-Safe-Reliable-Effective-Care.aspx</a:t>
            </a:r>
          </a:p>
        </p:txBody>
      </p:sp>
    </p:spTree>
    <p:extLst>
      <p:ext uri="{BB962C8B-B14F-4D97-AF65-F5344CB8AC3E}">
        <p14:creationId xmlns:p14="http://schemas.microsoft.com/office/powerpoint/2010/main" val="35133729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E4905670-9B57-4FCF-97C3-8DC1D2B57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74B61-50D3-3946-8366-1E447A2A8431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xmlns="" id="{E0719B4A-E8F0-431F-A970-F2FE2ED0A9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dirty="0" smtClean="0"/>
              <a:t>Getting to Zero </a:t>
            </a:r>
            <a:r>
              <a:rPr lang="en-GB" dirty="0"/>
              <a:t>| </a:t>
            </a:r>
            <a:r>
              <a:rPr lang="en-GB" dirty="0" smtClean="0"/>
              <a:t>April </a:t>
            </a:r>
            <a:r>
              <a:rPr lang="en-GB" dirty="0"/>
              <a:t>2019</a:t>
            </a:r>
            <a:endParaRPr lang="en-US" dirty="0"/>
          </a:p>
        </p:txBody>
      </p:sp>
      <p:sp>
        <p:nvSpPr>
          <p:cNvPr id="22" name="Title 21">
            <a:extLst>
              <a:ext uri="{FF2B5EF4-FFF2-40B4-BE49-F238E27FC236}">
                <a16:creationId xmlns:a16="http://schemas.microsoft.com/office/drawing/2014/main" xmlns="" id="{8AD65628-6833-4393-9316-765E8D2AE0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Beverly Hospital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xmlns="" id="{A3D70C68-0D99-4ABA-9C79-08516E7D7B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800" y="1246907"/>
            <a:ext cx="7936948" cy="4332258"/>
          </a:xfrm>
        </p:spPr>
        <p:txBody>
          <a:bodyPr/>
          <a:lstStyle/>
          <a:p>
            <a:endParaRPr lang="en-GB" sz="4000" b="1" dirty="0" smtClean="0"/>
          </a:p>
          <a:p>
            <a:endParaRPr lang="en-GB" sz="4000" b="1" dirty="0" smtClean="0"/>
          </a:p>
          <a:p>
            <a:r>
              <a:rPr lang="en-GB" sz="4000" b="1" dirty="0" smtClean="0"/>
              <a:t> </a:t>
            </a:r>
            <a:endParaRPr lang="en-GB" sz="4000" b="1" dirty="0"/>
          </a:p>
          <a:p>
            <a:endParaRPr lang="en-GB" sz="2800" dirty="0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xmlns="" id="{67151105-CC2A-4B12-941B-CC23CF2BE17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 smtClean="0"/>
              <a:t>Addison Gilbert Hospital</a:t>
            </a:r>
            <a:endParaRPr lang="en-GB" dirty="0"/>
          </a:p>
        </p:txBody>
      </p:sp>
      <p:graphicFrame>
        <p:nvGraphicFramePr>
          <p:cNvPr id="7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72423455"/>
              </p:ext>
            </p:extLst>
          </p:nvPr>
        </p:nvGraphicFramePr>
        <p:xfrm>
          <a:off x="3295650" y="1849016"/>
          <a:ext cx="5638303" cy="3547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8" name="Group 7"/>
          <p:cNvGrpSpPr/>
          <p:nvPr/>
        </p:nvGrpSpPr>
        <p:grpSpPr>
          <a:xfrm>
            <a:off x="878171" y="1649933"/>
            <a:ext cx="2258492" cy="3815087"/>
            <a:chOff x="977705" y="-1256950"/>
            <a:chExt cx="2293226" cy="1969615"/>
          </a:xfrm>
        </p:grpSpPr>
        <p:sp>
          <p:nvSpPr>
            <p:cNvPr id="9" name="Rounded Rectangle 8"/>
            <p:cNvSpPr/>
            <p:nvPr/>
          </p:nvSpPr>
          <p:spPr>
            <a:xfrm>
              <a:off x="977705" y="-1256950"/>
              <a:ext cx="2293226" cy="1969615"/>
            </a:xfrm>
            <a:prstGeom prst="roundRect">
              <a:avLst/>
            </a:prstGeom>
            <a:solidFill>
              <a:schemeClr val="tx2">
                <a:lumMod val="75000"/>
                <a:lumOff val="2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Rounded Rectangle 4"/>
            <p:cNvSpPr/>
            <p:nvPr/>
          </p:nvSpPr>
          <p:spPr>
            <a:xfrm>
              <a:off x="1012439" y="-1256950"/>
              <a:ext cx="2223758" cy="193488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770" tIns="32385" rIns="64770" bIns="32385" numCol="1" spcCol="1270" anchor="ctr" anchorCtr="0">
              <a:noAutofit/>
            </a:bodyPr>
            <a:lstStyle/>
            <a:p>
              <a:pPr lvl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kern="1200" dirty="0" smtClean="0"/>
                <a:t>Eliminate all Serious Harm Events</a:t>
              </a:r>
              <a:endParaRPr lang="en-US" sz="2000" kern="1200" dirty="0"/>
            </a:p>
          </p:txBody>
        </p:sp>
      </p:grpSp>
      <p:sp>
        <p:nvSpPr>
          <p:cNvPr id="11" name="TextBox 10"/>
          <p:cNvSpPr txBox="1"/>
          <p:nvPr/>
        </p:nvSpPr>
        <p:spPr>
          <a:xfrm rot="5400000">
            <a:off x="6113754" y="3149027"/>
            <a:ext cx="33982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Primary Drivers</a:t>
            </a:r>
            <a:endParaRPr lang="en-US" sz="20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926585" y="1147355"/>
            <a:ext cx="22932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Aim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390133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E4905670-9B57-4FCF-97C3-8DC1D2B57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74B61-50D3-3946-8366-1E447A2A8431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xmlns="" id="{E0719B4A-E8F0-431F-A970-F2FE2ED0A9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dirty="0" smtClean="0"/>
              <a:t>Getting to Zero </a:t>
            </a:r>
            <a:r>
              <a:rPr lang="en-GB" dirty="0"/>
              <a:t>| </a:t>
            </a:r>
            <a:r>
              <a:rPr lang="en-GB" dirty="0" smtClean="0"/>
              <a:t>April </a:t>
            </a:r>
            <a:r>
              <a:rPr lang="en-GB" dirty="0"/>
              <a:t>2019</a:t>
            </a:r>
            <a:endParaRPr lang="en-US" dirty="0"/>
          </a:p>
        </p:txBody>
      </p:sp>
      <p:sp>
        <p:nvSpPr>
          <p:cNvPr id="22" name="Title 21">
            <a:extLst>
              <a:ext uri="{FF2B5EF4-FFF2-40B4-BE49-F238E27FC236}">
                <a16:creationId xmlns:a16="http://schemas.microsoft.com/office/drawing/2014/main" xmlns="" id="{8AD65628-6833-4393-9316-765E8D2AE0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Beverly Hospital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xmlns="" id="{A3D70C68-0D99-4ABA-9C79-08516E7D7B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799" y="1296603"/>
            <a:ext cx="7936948" cy="4706632"/>
          </a:xfrm>
        </p:spPr>
        <p:txBody>
          <a:bodyPr/>
          <a:lstStyle/>
          <a:p>
            <a:endParaRPr lang="en-GB" sz="4000" b="1" dirty="0" smtClean="0"/>
          </a:p>
          <a:p>
            <a:r>
              <a:rPr lang="en-GB" sz="4000" b="1" dirty="0" smtClean="0"/>
              <a:t>Leadership Engagement</a:t>
            </a:r>
          </a:p>
          <a:p>
            <a:r>
              <a:rPr lang="en-GB" sz="4000" b="1" dirty="0" smtClean="0"/>
              <a:t> </a:t>
            </a:r>
            <a:endParaRPr lang="en-GB" sz="4000" b="1" dirty="0"/>
          </a:p>
          <a:p>
            <a:endParaRPr lang="en-GB" sz="2800" dirty="0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xmlns="" id="{67151105-CC2A-4B12-941B-CC23CF2BE17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 smtClean="0"/>
              <a:t>Addison Gilbert Hospital</a:t>
            </a:r>
            <a:endParaRPr lang="en-GB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001"/>
          <a:stretch/>
        </p:blipFill>
        <p:spPr bwMode="auto">
          <a:xfrm>
            <a:off x="3500826" y="2919413"/>
            <a:ext cx="4743450" cy="22083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431800" y="2306080"/>
            <a:ext cx="422423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chemeClr val="tx2"/>
                </a:solidFill>
              </a:rPr>
              <a:t>Leveraging organizational values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0369" y="3066912"/>
            <a:ext cx="28890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dirty="0" smtClean="0">
                <a:solidFill>
                  <a:srgbClr val="69B428"/>
                </a:solidFill>
              </a:rPr>
              <a:t>c </a:t>
            </a:r>
            <a:r>
              <a:rPr lang="en-US" altLang="en-US" dirty="0" smtClean="0">
                <a:solidFill>
                  <a:schemeClr val="tx2"/>
                </a:solidFill>
              </a:rPr>
              <a:t>=Community</a:t>
            </a:r>
            <a:br>
              <a:rPr lang="en-US" altLang="en-US" dirty="0" smtClean="0">
                <a:solidFill>
                  <a:schemeClr val="tx2"/>
                </a:solidFill>
              </a:rPr>
            </a:br>
            <a:r>
              <a:rPr lang="en-US" altLang="en-US" dirty="0" smtClean="0">
                <a:solidFill>
                  <a:srgbClr val="69B428"/>
                </a:solidFill>
              </a:rPr>
              <a:t>r  </a:t>
            </a:r>
            <a:r>
              <a:rPr lang="en-US" altLang="en-US" dirty="0" smtClean="0">
                <a:solidFill>
                  <a:schemeClr val="tx2"/>
                </a:solidFill>
              </a:rPr>
              <a:t>=Respect</a:t>
            </a:r>
            <a:r>
              <a:rPr lang="en-US" altLang="en-US" dirty="0" smtClean="0"/>
              <a:t/>
            </a:r>
            <a:br>
              <a:rPr lang="en-US" altLang="en-US" dirty="0" smtClean="0"/>
            </a:br>
            <a:r>
              <a:rPr lang="en-US" altLang="en-US" dirty="0" smtClean="0">
                <a:solidFill>
                  <a:srgbClr val="69B428"/>
                </a:solidFill>
              </a:rPr>
              <a:t>e </a:t>
            </a:r>
            <a:r>
              <a:rPr lang="en-US" altLang="en-US" dirty="0" smtClean="0">
                <a:solidFill>
                  <a:schemeClr val="tx2"/>
                </a:solidFill>
              </a:rPr>
              <a:t>=Excellence</a:t>
            </a:r>
            <a:r>
              <a:rPr lang="en-US" altLang="en-US" dirty="0" smtClean="0"/>
              <a:t/>
            </a:r>
            <a:br>
              <a:rPr lang="en-US" altLang="en-US" dirty="0" smtClean="0"/>
            </a:br>
            <a:r>
              <a:rPr lang="en-US" altLang="en-US" dirty="0" smtClean="0">
                <a:solidFill>
                  <a:srgbClr val="69B428"/>
                </a:solidFill>
              </a:rPr>
              <a:t>a </a:t>
            </a:r>
            <a:r>
              <a:rPr lang="en-US" altLang="en-US" dirty="0" smtClean="0">
                <a:solidFill>
                  <a:schemeClr val="tx2"/>
                </a:solidFill>
              </a:rPr>
              <a:t>=Accountability</a:t>
            </a:r>
            <a:r>
              <a:rPr lang="en-US" altLang="en-US" dirty="0" smtClean="0"/>
              <a:t/>
            </a:r>
            <a:br>
              <a:rPr lang="en-US" altLang="en-US" dirty="0" smtClean="0"/>
            </a:br>
            <a:r>
              <a:rPr lang="en-US" altLang="en-US" dirty="0" smtClean="0">
                <a:solidFill>
                  <a:srgbClr val="69B428"/>
                </a:solidFill>
              </a:rPr>
              <a:t>t  </a:t>
            </a:r>
            <a:r>
              <a:rPr lang="en-US" altLang="en-US" dirty="0" smtClean="0">
                <a:solidFill>
                  <a:schemeClr val="tx2"/>
                </a:solidFill>
              </a:rPr>
              <a:t>=Teamwork</a:t>
            </a:r>
            <a:r>
              <a:rPr lang="en-US" altLang="en-US" dirty="0" smtClean="0"/>
              <a:t/>
            </a:r>
            <a:br>
              <a:rPr lang="en-US" altLang="en-US" dirty="0" smtClean="0"/>
            </a:br>
            <a:r>
              <a:rPr lang="en-US" altLang="en-US" b="1" dirty="0" smtClean="0">
                <a:solidFill>
                  <a:srgbClr val="69B428"/>
                </a:solidFill>
              </a:rPr>
              <a:t>e </a:t>
            </a:r>
            <a:r>
              <a:rPr lang="en-US" altLang="en-US" dirty="0" smtClean="0">
                <a:solidFill>
                  <a:schemeClr val="tx2"/>
                </a:solidFill>
              </a:rPr>
              <a:t>=Empathy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72054" y="5394499"/>
            <a:ext cx="21018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2"/>
                </a:solidFill>
              </a:rPr>
              <a:t>Prioritizing aims</a:t>
            </a:r>
          </a:p>
        </p:txBody>
      </p:sp>
    </p:spTree>
    <p:extLst>
      <p:ext uri="{BB962C8B-B14F-4D97-AF65-F5344CB8AC3E}">
        <p14:creationId xmlns:p14="http://schemas.microsoft.com/office/powerpoint/2010/main" val="9206696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E4905670-9B57-4FCF-97C3-8DC1D2B57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74B61-50D3-3946-8366-1E447A2A8431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xmlns="" id="{E0719B4A-E8F0-431F-A970-F2FE2ED0A9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dirty="0" smtClean="0"/>
              <a:t>Getting to Zero </a:t>
            </a:r>
            <a:r>
              <a:rPr lang="en-GB" dirty="0"/>
              <a:t>| </a:t>
            </a:r>
            <a:r>
              <a:rPr lang="en-GB" dirty="0" smtClean="0"/>
              <a:t>April </a:t>
            </a:r>
            <a:r>
              <a:rPr lang="en-GB" dirty="0"/>
              <a:t>2019</a:t>
            </a:r>
            <a:endParaRPr lang="en-US" dirty="0"/>
          </a:p>
        </p:txBody>
      </p:sp>
      <p:sp>
        <p:nvSpPr>
          <p:cNvPr id="22" name="Title 21">
            <a:extLst>
              <a:ext uri="{FF2B5EF4-FFF2-40B4-BE49-F238E27FC236}">
                <a16:creationId xmlns:a16="http://schemas.microsoft.com/office/drawing/2014/main" xmlns="" id="{8AD65628-6833-4393-9316-765E8D2AE0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Beverly Hospital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xmlns="" id="{A3D70C68-0D99-4ABA-9C79-08516E7D7B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800" y="1246906"/>
            <a:ext cx="7936948" cy="5058477"/>
          </a:xfrm>
        </p:spPr>
        <p:txBody>
          <a:bodyPr/>
          <a:lstStyle/>
          <a:p>
            <a:endParaRPr lang="en-GB" sz="4000" b="1" dirty="0" smtClean="0"/>
          </a:p>
          <a:p>
            <a:r>
              <a:rPr lang="en-GB" sz="4000" b="1" dirty="0" smtClean="0"/>
              <a:t>Leadership Engagement</a:t>
            </a:r>
          </a:p>
          <a:p>
            <a:r>
              <a:rPr lang="en-GB" sz="4000" b="1" dirty="0" smtClean="0"/>
              <a:t> </a:t>
            </a:r>
            <a:endParaRPr lang="en-GB" sz="4000" b="1" dirty="0"/>
          </a:p>
          <a:p>
            <a:r>
              <a:rPr lang="en-US" sz="2400" u="sng" dirty="0"/>
              <a:t>Examples:</a:t>
            </a:r>
          </a:p>
          <a:p>
            <a:pPr indent="-45720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</a:pPr>
            <a:endParaRPr lang="en-US" sz="400" dirty="0" smtClean="0"/>
          </a:p>
          <a:p>
            <a:pPr marL="457200" indent="-457200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Font typeface="Wingdings" panose="05000000000000000000" pitchFamily="2" charset="2"/>
              <a:buChar char="Ø"/>
            </a:pPr>
            <a:r>
              <a:rPr lang="en-US" sz="2800" dirty="0" smtClean="0"/>
              <a:t>Senior </a:t>
            </a:r>
            <a:r>
              <a:rPr lang="en-US" sz="2800" dirty="0"/>
              <a:t>Leadership/Board Safety </a:t>
            </a:r>
            <a:r>
              <a:rPr lang="en-US" sz="2800" dirty="0" err="1" smtClean="0"/>
              <a:t>WalkRounds</a:t>
            </a:r>
            <a:endParaRPr lang="en-US" sz="2800" dirty="0" smtClean="0"/>
          </a:p>
          <a:p>
            <a:pPr marL="852488" lvl="3" indent="-457200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2400" dirty="0" smtClean="0"/>
              <a:t>Standard </a:t>
            </a:r>
            <a:r>
              <a:rPr lang="en-US" sz="2400" dirty="0"/>
              <a:t>questions; twice a month </a:t>
            </a:r>
          </a:p>
          <a:p>
            <a:pPr marL="852488" lvl="3" indent="-45720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2400" dirty="0" smtClean="0"/>
              <a:t>Follow-up </a:t>
            </a:r>
            <a:r>
              <a:rPr lang="en-US" sz="2400" dirty="0"/>
              <a:t>and </a:t>
            </a:r>
            <a:r>
              <a:rPr lang="en-US" sz="2400" dirty="0" smtClean="0"/>
              <a:t>feedback</a:t>
            </a:r>
          </a:p>
          <a:p>
            <a:pPr marL="852488" lvl="3" indent="-45720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2400" dirty="0" smtClean="0"/>
              <a:t>Monthly </a:t>
            </a:r>
            <a:r>
              <a:rPr lang="en-US" sz="2400" dirty="0"/>
              <a:t>summary to hospital-wide Q&amp;S committee </a:t>
            </a:r>
          </a:p>
          <a:p>
            <a:pPr>
              <a:spcBef>
                <a:spcPts val="400"/>
              </a:spcBef>
              <a:spcAft>
                <a:spcPts val="400"/>
              </a:spcAft>
            </a:pPr>
            <a:endParaRPr lang="en-US" sz="2800" dirty="0" smtClean="0"/>
          </a:p>
          <a:p>
            <a:pPr marL="457200" indent="-457200">
              <a:spcBef>
                <a:spcPts val="200"/>
              </a:spcBef>
              <a:spcAft>
                <a:spcPts val="400"/>
              </a:spcAft>
              <a:buFont typeface="Wingdings" panose="05000000000000000000" pitchFamily="2" charset="2"/>
              <a:buChar char="Ø"/>
            </a:pPr>
            <a:r>
              <a:rPr lang="en-US" sz="2800" dirty="0" smtClean="0"/>
              <a:t>CREATE </a:t>
            </a:r>
            <a:r>
              <a:rPr lang="en-US" sz="2800" dirty="0"/>
              <a:t>Leader </a:t>
            </a:r>
            <a:r>
              <a:rPr lang="en-US" sz="2800" dirty="0" smtClean="0"/>
              <a:t>Council</a:t>
            </a:r>
          </a:p>
          <a:p>
            <a:pPr marL="852488" lvl="3" indent="-457200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2400" dirty="0" smtClean="0"/>
              <a:t>Develop </a:t>
            </a:r>
            <a:r>
              <a:rPr lang="en-US" sz="2400" dirty="0"/>
              <a:t>and implement strategies to strengthen and sustain CREATE </a:t>
            </a:r>
            <a:r>
              <a:rPr lang="en-US" sz="2400" dirty="0" smtClean="0"/>
              <a:t>values</a:t>
            </a:r>
          </a:p>
          <a:p>
            <a:pPr marL="852488" lvl="3" indent="-457200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2400" dirty="0" smtClean="0"/>
              <a:t>Monthly</a:t>
            </a:r>
            <a:endParaRPr lang="en-US" sz="2400" dirty="0"/>
          </a:p>
          <a:p>
            <a:endParaRPr lang="en-GB" sz="2800" dirty="0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xmlns="" id="{67151105-CC2A-4B12-941B-CC23CF2BE17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 smtClean="0"/>
              <a:t>Addison Gilbert Hospital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650463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E4905670-9B57-4FCF-97C3-8DC1D2B57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74B61-50D3-3946-8366-1E447A2A8431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xmlns="" id="{E0719B4A-E8F0-431F-A970-F2FE2ED0A9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dirty="0" smtClean="0"/>
              <a:t>Getting to Zero  </a:t>
            </a:r>
            <a:r>
              <a:rPr lang="en-GB" dirty="0"/>
              <a:t>| </a:t>
            </a:r>
            <a:r>
              <a:rPr lang="en-GB" dirty="0" smtClean="0"/>
              <a:t>April </a:t>
            </a:r>
            <a:r>
              <a:rPr lang="en-GB" dirty="0"/>
              <a:t>2019</a:t>
            </a:r>
            <a:endParaRPr lang="en-US" dirty="0"/>
          </a:p>
        </p:txBody>
      </p:sp>
      <p:sp>
        <p:nvSpPr>
          <p:cNvPr id="22" name="Title 21">
            <a:extLst>
              <a:ext uri="{FF2B5EF4-FFF2-40B4-BE49-F238E27FC236}">
                <a16:creationId xmlns:a16="http://schemas.microsoft.com/office/drawing/2014/main" xmlns="" id="{8AD65628-6833-4393-9316-765E8D2AE0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Beverly Hospital</a:t>
            </a:r>
            <a:endParaRPr lang="en-GB" dirty="0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xmlns="" id="{67151105-CC2A-4B12-941B-CC23CF2BE17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 smtClean="0"/>
              <a:t>Addison Gilbert Hospital</a:t>
            </a:r>
            <a:endParaRPr lang="en-GB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59553" y="1074882"/>
            <a:ext cx="8466394" cy="55226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ts val="2200"/>
              </a:lnSpc>
              <a:spcBef>
                <a:spcPct val="0"/>
              </a:spcBef>
              <a:buNone/>
              <a:defRPr sz="22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3200" dirty="0" smtClean="0"/>
          </a:p>
          <a:p>
            <a:endParaRPr lang="en-US" sz="3200" dirty="0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431800" y="1837853"/>
            <a:ext cx="8466394" cy="3992579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 algn="l" defTabSz="914400" rtl="0" eaLnBrk="1" latinLnBrk="0" hangingPunct="1">
              <a:lnSpc>
                <a:spcPts val="168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216000" algn="l" defTabSz="914400" rtl="0" eaLnBrk="1" latinLnBrk="0" hangingPunct="1">
              <a:lnSpc>
                <a:spcPts val="168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80000" indent="-216000" algn="l" defTabSz="914400" rtl="0" eaLnBrk="1" latinLnBrk="0" hangingPunct="1">
              <a:lnSpc>
                <a:spcPts val="1680"/>
              </a:lnSpc>
              <a:spcBef>
                <a:spcPts val="0"/>
              </a:spcBef>
              <a:spcAft>
                <a:spcPts val="1200"/>
              </a:spcAft>
              <a:buFont typeface="Symbol" panose="05050102010706020507" pitchFamily="18" charset="2"/>
              <a:buChar char="-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95288" indent="-179388" algn="l" defTabSz="914400" rtl="0" eaLnBrk="1" latinLnBrk="0" hangingPunct="1">
              <a:lnSpc>
                <a:spcPts val="1680"/>
              </a:lnSpc>
              <a:spcBef>
                <a:spcPts val="0"/>
              </a:spcBef>
              <a:spcAft>
                <a:spcPts val="1200"/>
              </a:spcAft>
              <a:buFont typeface="Symbol" panose="05050102010706020507" pitchFamily="18" charset="2"/>
              <a:buChar char="-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576000" indent="-179388" algn="l" defTabSz="914400" rtl="0" eaLnBrk="1" latinLnBrk="0" hangingPunct="1">
              <a:lnSpc>
                <a:spcPts val="1680"/>
              </a:lnSpc>
              <a:spcBef>
                <a:spcPts val="0"/>
              </a:spcBef>
              <a:spcAft>
                <a:spcPts val="1200"/>
              </a:spcAft>
              <a:buFont typeface="Symbol" panose="05050102010706020507" pitchFamily="18" charset="2"/>
              <a:buChar char="-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US" sz="2000" dirty="0" smtClean="0"/>
              <a:t>Safety Culture Assessment (survey)</a:t>
            </a:r>
          </a:p>
          <a:p>
            <a:pPr marL="342900" indent="-34290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US" sz="2000" dirty="0" smtClean="0"/>
              <a:t>Promote safe reporting</a:t>
            </a:r>
          </a:p>
          <a:p>
            <a:pPr marL="342900" indent="-34290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US" sz="2000" dirty="0" smtClean="0"/>
              <a:t>Implement Just Culture approach to event reviews</a:t>
            </a:r>
          </a:p>
          <a:p>
            <a:pPr lvl="1"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Ø"/>
            </a:pPr>
            <a:endParaRPr lang="en-US" sz="2400" dirty="0" smtClean="0"/>
          </a:p>
        </p:txBody>
      </p:sp>
      <p:sp>
        <p:nvSpPr>
          <p:cNvPr id="4" name="Rectangle 3"/>
          <p:cNvSpPr/>
          <p:nvPr/>
        </p:nvSpPr>
        <p:spPr>
          <a:xfrm>
            <a:off x="431798" y="1133656"/>
            <a:ext cx="639451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chemeClr val="tx2"/>
                </a:solidFill>
              </a:rPr>
              <a:t>Culture of Safety</a:t>
            </a:r>
            <a:endParaRPr lang="en-US" sz="2800" dirty="0">
              <a:solidFill>
                <a:schemeClr val="tx2"/>
              </a:solidFill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4356" y="3236936"/>
            <a:ext cx="5395863" cy="196880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460000" y="5487331"/>
            <a:ext cx="42049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2"/>
                </a:solidFill>
              </a:rPr>
              <a:t>Professional behavior and teamwork</a:t>
            </a:r>
          </a:p>
        </p:txBody>
      </p:sp>
    </p:spTree>
    <p:extLst>
      <p:ext uri="{BB962C8B-B14F-4D97-AF65-F5344CB8AC3E}">
        <p14:creationId xmlns:p14="http://schemas.microsoft.com/office/powerpoint/2010/main" val="3409058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E4905670-9B57-4FCF-97C3-8DC1D2B57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74B61-50D3-3946-8366-1E447A2A8431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xmlns="" id="{E0719B4A-E8F0-431F-A970-F2FE2ED0A9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dirty="0" smtClean="0"/>
              <a:t>Getting to Zero  </a:t>
            </a:r>
            <a:r>
              <a:rPr lang="en-GB" dirty="0"/>
              <a:t>| </a:t>
            </a:r>
            <a:r>
              <a:rPr lang="en-GB" dirty="0" smtClean="0"/>
              <a:t>April </a:t>
            </a:r>
            <a:r>
              <a:rPr lang="en-GB" dirty="0"/>
              <a:t>2019</a:t>
            </a:r>
            <a:endParaRPr lang="en-US" dirty="0"/>
          </a:p>
        </p:txBody>
      </p:sp>
      <p:sp>
        <p:nvSpPr>
          <p:cNvPr id="22" name="Title 21">
            <a:extLst>
              <a:ext uri="{FF2B5EF4-FFF2-40B4-BE49-F238E27FC236}">
                <a16:creationId xmlns:a16="http://schemas.microsoft.com/office/drawing/2014/main" xmlns="" id="{8AD65628-6833-4393-9316-765E8D2AE0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Beverly Hospital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xmlns="" id="{A3D70C68-0D99-4ABA-9C79-08516E7D7B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798" y="1769270"/>
            <a:ext cx="8394149" cy="4450462"/>
          </a:xfrm>
        </p:spPr>
        <p:txBody>
          <a:bodyPr/>
          <a:lstStyle/>
          <a:p>
            <a:pPr>
              <a:lnSpc>
                <a:spcPct val="150000"/>
              </a:lnSpc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2000" dirty="0" smtClean="0"/>
              <a:t>Safety event reporting platform – </a:t>
            </a:r>
          </a:p>
          <a:p>
            <a:endParaRPr lang="en-GB" sz="24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2000" dirty="0" smtClean="0"/>
              <a:t>Triage and evaluate events</a:t>
            </a:r>
          </a:p>
          <a:p>
            <a:pPr marL="738188" lvl="3" indent="-342900">
              <a:buFont typeface="Arial" panose="020B0604020202020204" pitchFamily="34" charset="0"/>
              <a:buChar char="•"/>
            </a:pPr>
            <a:r>
              <a:rPr lang="en-GB" sz="1800" dirty="0" smtClean="0"/>
              <a:t>RCA/CIR, FMEA, Local PDSA, etc.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GB" sz="20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2000" dirty="0" smtClean="0"/>
              <a:t>Evaluate interventions for intensity and strength of follow-up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GB" sz="20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2000" dirty="0" smtClean="0"/>
              <a:t>Transparency and Communication:</a:t>
            </a:r>
          </a:p>
          <a:p>
            <a:pPr marL="738188" lvl="3" indent="-342900">
              <a:buFont typeface="Arial" panose="020B0604020202020204" pitchFamily="34" charset="0"/>
              <a:buChar char="•"/>
            </a:pPr>
            <a:r>
              <a:rPr lang="en-GB" sz="2000" dirty="0" smtClean="0"/>
              <a:t>The Zero</a:t>
            </a:r>
          </a:p>
          <a:p>
            <a:pPr marL="738188" lvl="3" indent="-342900">
              <a:buFont typeface="Arial" panose="020B0604020202020204" pitchFamily="34" charset="0"/>
              <a:buChar char="•"/>
            </a:pPr>
            <a:r>
              <a:rPr lang="en-GB" sz="2000" dirty="0" smtClean="0"/>
              <a:t>Daily Game Plan Huddle</a:t>
            </a:r>
          </a:p>
          <a:p>
            <a:pPr marL="738188" lvl="3" indent="-342900">
              <a:buFont typeface="Arial" panose="020B0604020202020204" pitchFamily="34" charset="0"/>
              <a:buChar char="•"/>
            </a:pPr>
            <a:r>
              <a:rPr lang="en-GB" sz="2000" dirty="0" smtClean="0"/>
              <a:t>Weekly Safety Huddle</a:t>
            </a:r>
          </a:p>
          <a:p>
            <a:pPr marL="738188" lvl="3" indent="-342900">
              <a:buFont typeface="Arial" panose="020B0604020202020204" pitchFamily="34" charset="0"/>
              <a:buChar char="•"/>
            </a:pPr>
            <a:r>
              <a:rPr lang="en-GB" sz="2000" dirty="0" smtClean="0"/>
              <a:t>Annual Safety Fair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xmlns="" id="{67151105-CC2A-4B12-941B-CC23CF2BE17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 smtClean="0"/>
              <a:t>Addison Gilbert Hospital</a:t>
            </a:r>
            <a:endParaRPr lang="en-GB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59553" y="1074882"/>
            <a:ext cx="8466394" cy="55226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ts val="2200"/>
              </a:lnSpc>
              <a:spcBef>
                <a:spcPct val="0"/>
              </a:spcBef>
              <a:buNone/>
              <a:defRPr sz="22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3200" dirty="0" smtClean="0"/>
          </a:p>
          <a:p>
            <a:r>
              <a:rPr lang="en-US" sz="3200" dirty="0" smtClean="0"/>
              <a:t>Safety Learning System</a:t>
            </a:r>
            <a:endParaRPr lang="en-US" sz="3200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2750" y="1856525"/>
            <a:ext cx="2009594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5545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E4905670-9B57-4FCF-97C3-8DC1D2B57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74B61-50D3-3946-8366-1E447A2A8431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xmlns="" id="{E0719B4A-E8F0-431F-A970-F2FE2ED0A9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dirty="0" smtClean="0"/>
              <a:t>Getting to Zero  </a:t>
            </a:r>
            <a:r>
              <a:rPr lang="en-GB" dirty="0"/>
              <a:t>| </a:t>
            </a:r>
            <a:r>
              <a:rPr lang="en-GB" dirty="0" smtClean="0"/>
              <a:t>April 2019</a:t>
            </a:r>
            <a:endParaRPr lang="en-US" dirty="0"/>
          </a:p>
        </p:txBody>
      </p:sp>
      <p:sp>
        <p:nvSpPr>
          <p:cNvPr id="22" name="Title 21">
            <a:extLst>
              <a:ext uri="{FF2B5EF4-FFF2-40B4-BE49-F238E27FC236}">
                <a16:creationId xmlns:a16="http://schemas.microsoft.com/office/drawing/2014/main" xmlns="" id="{8AD65628-6833-4393-9316-765E8D2AE0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Beverly Hospital</a:t>
            </a:r>
            <a:endParaRPr lang="en-GB" dirty="0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xmlns="" id="{67151105-CC2A-4B12-941B-CC23CF2BE17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 smtClean="0"/>
              <a:t>Addison Gilbert Hospital</a:t>
            </a:r>
            <a:endParaRPr lang="en-GB" dirty="0"/>
          </a:p>
        </p:txBody>
      </p:sp>
      <p:pic>
        <p:nvPicPr>
          <p:cNvPr id="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636" y="1285545"/>
            <a:ext cx="6973437" cy="5069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0289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E4905670-9B57-4FCF-97C3-8DC1D2B57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74B61-50D3-3946-8366-1E447A2A8431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xmlns="" id="{E0719B4A-E8F0-431F-A970-F2FE2ED0A9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dirty="0" smtClean="0"/>
              <a:t>Getting to Zero  </a:t>
            </a:r>
            <a:r>
              <a:rPr lang="en-GB" dirty="0"/>
              <a:t>| </a:t>
            </a:r>
            <a:r>
              <a:rPr lang="en-GB" dirty="0" smtClean="0"/>
              <a:t>April </a:t>
            </a:r>
            <a:r>
              <a:rPr lang="en-GB" dirty="0"/>
              <a:t>2019</a:t>
            </a:r>
            <a:endParaRPr lang="en-US" dirty="0"/>
          </a:p>
        </p:txBody>
      </p:sp>
      <p:sp>
        <p:nvSpPr>
          <p:cNvPr id="22" name="Title 21">
            <a:extLst>
              <a:ext uri="{FF2B5EF4-FFF2-40B4-BE49-F238E27FC236}">
                <a16:creationId xmlns:a16="http://schemas.microsoft.com/office/drawing/2014/main" xmlns="" id="{8AD65628-6833-4393-9316-765E8D2AE0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Beverly Hospital</a:t>
            </a:r>
            <a:endParaRPr lang="en-GB" dirty="0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xmlns="" id="{67151105-CC2A-4B12-941B-CC23CF2BE17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 smtClean="0"/>
              <a:t>Addison Gilbert Hospital</a:t>
            </a:r>
            <a:endParaRPr lang="en-GB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6973" y="1178239"/>
            <a:ext cx="4095749" cy="518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93246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E4905670-9B57-4FCF-97C3-8DC1D2B57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74B61-50D3-3946-8366-1E447A2A8431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xmlns="" id="{E0719B4A-E8F0-431F-A970-F2FE2ED0A9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dirty="0" smtClean="0"/>
              <a:t>Getting to Zero  </a:t>
            </a:r>
            <a:r>
              <a:rPr lang="en-GB" dirty="0"/>
              <a:t>| </a:t>
            </a:r>
            <a:r>
              <a:rPr lang="en-GB" dirty="0" smtClean="0"/>
              <a:t>April </a:t>
            </a:r>
            <a:r>
              <a:rPr lang="en-GB" dirty="0"/>
              <a:t>2019</a:t>
            </a:r>
            <a:endParaRPr lang="en-US" dirty="0"/>
          </a:p>
        </p:txBody>
      </p:sp>
      <p:sp>
        <p:nvSpPr>
          <p:cNvPr id="22" name="Title 21">
            <a:extLst>
              <a:ext uri="{FF2B5EF4-FFF2-40B4-BE49-F238E27FC236}">
                <a16:creationId xmlns:a16="http://schemas.microsoft.com/office/drawing/2014/main" xmlns="" id="{8AD65628-6833-4393-9316-765E8D2AE0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Beverly Hospital</a:t>
            </a:r>
            <a:endParaRPr lang="en-GB" dirty="0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xmlns="" id="{67151105-CC2A-4B12-941B-CC23CF2BE17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 smtClean="0"/>
              <a:t>Addison Gilbert Hospital</a:t>
            </a:r>
            <a:endParaRPr lang="en-GB" dirty="0"/>
          </a:p>
        </p:txBody>
      </p:sp>
      <p:pic>
        <p:nvPicPr>
          <p:cNvPr id="9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368" y="1339913"/>
            <a:ext cx="7677339" cy="4979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0860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E4905670-9B57-4FCF-97C3-8DC1D2B57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74B61-50D3-3946-8366-1E447A2A8431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xmlns="" id="{E0719B4A-E8F0-431F-A970-F2FE2ED0A9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dirty="0" smtClean="0"/>
              <a:t>Getting to Zero  </a:t>
            </a:r>
            <a:r>
              <a:rPr lang="en-GB" dirty="0"/>
              <a:t>| </a:t>
            </a:r>
            <a:r>
              <a:rPr lang="en-GB" dirty="0" smtClean="0"/>
              <a:t>April </a:t>
            </a:r>
            <a:r>
              <a:rPr lang="en-GB" dirty="0"/>
              <a:t>2019</a:t>
            </a:r>
            <a:endParaRPr lang="en-US" dirty="0"/>
          </a:p>
        </p:txBody>
      </p:sp>
      <p:sp>
        <p:nvSpPr>
          <p:cNvPr id="22" name="Title 21">
            <a:extLst>
              <a:ext uri="{FF2B5EF4-FFF2-40B4-BE49-F238E27FC236}">
                <a16:creationId xmlns:a16="http://schemas.microsoft.com/office/drawing/2014/main" xmlns="" id="{8AD65628-6833-4393-9316-765E8D2AE0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Beverly Hospital</a:t>
            </a:r>
            <a:endParaRPr lang="en-GB" dirty="0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xmlns="" id="{67151105-CC2A-4B12-941B-CC23CF2BE17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 smtClean="0"/>
              <a:t>Addison Gilbert Hospital</a:t>
            </a:r>
            <a:endParaRPr lang="en-GB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7789" y="2712283"/>
            <a:ext cx="4383566" cy="295012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352766" y="2023155"/>
            <a:ext cx="6087791" cy="3845062"/>
          </a:xfrm>
        </p:spPr>
        <p:txBody>
          <a:bodyPr/>
          <a:lstStyle/>
          <a:p>
            <a:pPr marL="457200" indent="-45720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US" sz="3200" dirty="0" smtClean="0"/>
              <a:t>C</a:t>
            </a:r>
            <a:r>
              <a:rPr lang="en-US" sz="3200" dirty="0"/>
              <a:t>. diff prevention interventions</a:t>
            </a:r>
          </a:p>
          <a:p>
            <a:pPr>
              <a:lnSpc>
                <a:spcPct val="100000"/>
              </a:lnSpc>
            </a:pPr>
            <a:endParaRPr lang="en-US" sz="3200" dirty="0" smtClean="0"/>
          </a:p>
          <a:p>
            <a:pPr marL="457200" indent="-45720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US" sz="3200" dirty="0" smtClean="0"/>
              <a:t>Proactive FMEAs</a:t>
            </a:r>
          </a:p>
          <a:p>
            <a:pPr marL="852488" lvl="3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800" dirty="0" smtClean="0"/>
              <a:t>2-3 completed/yr.</a:t>
            </a:r>
          </a:p>
          <a:p>
            <a:pPr>
              <a:lnSpc>
                <a:spcPct val="100000"/>
              </a:lnSpc>
            </a:pPr>
            <a:endParaRPr lang="en-US" sz="3200" dirty="0" smtClean="0"/>
          </a:p>
          <a:p>
            <a:pPr marL="457200" indent="-45720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US" sz="3200" dirty="0" smtClean="0"/>
              <a:t>Great catches</a:t>
            </a:r>
            <a:endParaRPr lang="en-US" sz="3200" dirty="0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359553" y="1074882"/>
            <a:ext cx="8466394" cy="55226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ts val="2200"/>
              </a:lnSpc>
              <a:spcBef>
                <a:spcPct val="0"/>
              </a:spcBef>
              <a:buNone/>
              <a:defRPr sz="22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3200" dirty="0" smtClean="0"/>
          </a:p>
          <a:p>
            <a:r>
              <a:rPr lang="en-US" sz="3200" dirty="0" smtClean="0"/>
              <a:t>“Unique” Harm Reduction Strategies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30476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E4905670-9B57-4FCF-97C3-8DC1D2B57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74B61-50D3-3946-8366-1E447A2A8431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xmlns="" id="{E0719B4A-E8F0-431F-A970-F2FE2ED0A9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dirty="0" smtClean="0"/>
              <a:t>Getting to Zero  </a:t>
            </a:r>
            <a:r>
              <a:rPr lang="en-GB" dirty="0"/>
              <a:t>| </a:t>
            </a:r>
            <a:r>
              <a:rPr lang="en-GB" dirty="0" smtClean="0"/>
              <a:t>April </a:t>
            </a:r>
            <a:r>
              <a:rPr lang="en-GB" dirty="0"/>
              <a:t>2019</a:t>
            </a:r>
            <a:endParaRPr lang="en-US" dirty="0"/>
          </a:p>
        </p:txBody>
      </p:sp>
      <p:sp>
        <p:nvSpPr>
          <p:cNvPr id="22" name="Title 21">
            <a:extLst>
              <a:ext uri="{FF2B5EF4-FFF2-40B4-BE49-F238E27FC236}">
                <a16:creationId xmlns:a16="http://schemas.microsoft.com/office/drawing/2014/main" xmlns="" id="{8AD65628-6833-4393-9316-765E8D2AE0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Beverly Hospital</a:t>
            </a:r>
            <a:endParaRPr lang="en-GB" dirty="0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xmlns="" id="{67151105-CC2A-4B12-941B-CC23CF2BE17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 smtClean="0"/>
              <a:t>Addison Gilbert Hospital</a:t>
            </a:r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7757" y="3327660"/>
            <a:ext cx="2297126" cy="255586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31799" y="2350999"/>
            <a:ext cx="64262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chemeClr val="tx2"/>
                </a:solidFill>
              </a:rPr>
              <a:t>PFAC and Patients on Committees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en-US" sz="2800" dirty="0">
              <a:solidFill>
                <a:schemeClr val="tx2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chemeClr val="tx2"/>
                </a:solidFill>
              </a:rPr>
              <a:t>Admit-to-Discharge (A2D2)               Hospital-wide initiative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en-US" sz="2800" dirty="0">
              <a:solidFill>
                <a:schemeClr val="tx2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chemeClr val="tx2"/>
                </a:solidFill>
              </a:rPr>
              <a:t>Bedside Shift Report</a:t>
            </a: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359553" y="1218005"/>
            <a:ext cx="8466394" cy="55226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ts val="2200"/>
              </a:lnSpc>
              <a:spcBef>
                <a:spcPct val="0"/>
              </a:spcBef>
              <a:buNone/>
              <a:defRPr sz="22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3200" dirty="0" smtClean="0"/>
          </a:p>
          <a:p>
            <a:r>
              <a:rPr lang="en-US" sz="3200" dirty="0" smtClean="0"/>
              <a:t>Partnering with Patients/Families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507808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E4905670-9B57-4FCF-97C3-8DC1D2B57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74B61-50D3-3946-8366-1E447A2A8431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xmlns="" id="{E0719B4A-E8F0-431F-A970-F2FE2ED0A9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dirty="0" smtClean="0"/>
              <a:t>Getting to Zero| April </a:t>
            </a:r>
            <a:r>
              <a:rPr lang="en-GB" dirty="0"/>
              <a:t>2019</a:t>
            </a:r>
            <a:endParaRPr lang="en-US" dirty="0"/>
          </a:p>
        </p:txBody>
      </p:sp>
      <p:sp>
        <p:nvSpPr>
          <p:cNvPr id="22" name="Title 21">
            <a:extLst>
              <a:ext uri="{FF2B5EF4-FFF2-40B4-BE49-F238E27FC236}">
                <a16:creationId xmlns:a16="http://schemas.microsoft.com/office/drawing/2014/main" xmlns="" id="{8AD65628-6833-4393-9316-765E8D2AE0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Beverly Hospital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xmlns="" id="{A3D70C68-0D99-4ABA-9C79-08516E7D7B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799" y="2147661"/>
            <a:ext cx="5896483" cy="3687676"/>
          </a:xfrm>
        </p:spPr>
        <p:txBody>
          <a:bodyPr/>
          <a:lstStyle/>
          <a:p>
            <a:pPr marL="342900" indent="-34290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GB" sz="2400" dirty="0" smtClean="0"/>
              <a:t>“Front line” participation in improvement efforts and committee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2400" dirty="0" smtClean="0"/>
              <a:t>Colleague events to “de-stress” </a:t>
            </a:r>
          </a:p>
          <a:p>
            <a:pPr marL="738188" lvl="3" indent="-34290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400" dirty="0" smtClean="0"/>
              <a:t>“Tea for the Soul”</a:t>
            </a:r>
          </a:p>
          <a:p>
            <a:pPr marL="738188" lvl="3" indent="-34290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400" dirty="0" smtClean="0"/>
              <a:t>Puppy Rx</a:t>
            </a:r>
          </a:p>
          <a:p>
            <a:pPr marL="522900" lvl="1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2400" dirty="0" smtClean="0"/>
              <a:t>Recognition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xmlns="" id="{67151105-CC2A-4B12-941B-CC23CF2BE17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 smtClean="0"/>
              <a:t>Addison Gilbert Hospital</a:t>
            </a:r>
            <a:endParaRPr lang="en-GB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59552" y="1210682"/>
            <a:ext cx="8648646" cy="55226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ts val="2200"/>
              </a:lnSpc>
              <a:spcBef>
                <a:spcPct val="0"/>
              </a:spcBef>
              <a:buNone/>
              <a:defRPr sz="22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800" dirty="0" smtClean="0"/>
          </a:p>
          <a:p>
            <a:r>
              <a:rPr lang="en-US" sz="2800" dirty="0" smtClean="0"/>
              <a:t>Colleague Engagement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3155840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E4905670-9B57-4FCF-97C3-8DC1D2B57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74B61-50D3-3946-8366-1E447A2A8431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xmlns="" id="{E0719B4A-E8F0-431F-A970-F2FE2ED0A9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dirty="0" smtClean="0"/>
              <a:t>Getting to Zero  </a:t>
            </a:r>
            <a:r>
              <a:rPr lang="en-GB" dirty="0"/>
              <a:t>| </a:t>
            </a:r>
            <a:r>
              <a:rPr lang="en-GB" dirty="0" smtClean="0"/>
              <a:t>April </a:t>
            </a:r>
            <a:r>
              <a:rPr lang="en-GB" dirty="0"/>
              <a:t>2019</a:t>
            </a:r>
            <a:endParaRPr lang="en-US" dirty="0"/>
          </a:p>
        </p:txBody>
      </p:sp>
      <p:sp>
        <p:nvSpPr>
          <p:cNvPr id="22" name="Title 21">
            <a:extLst>
              <a:ext uri="{FF2B5EF4-FFF2-40B4-BE49-F238E27FC236}">
                <a16:creationId xmlns:a16="http://schemas.microsoft.com/office/drawing/2014/main" xmlns="" id="{8AD65628-6833-4393-9316-765E8D2AE0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Beverly Hospital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xmlns="" id="{A3D70C68-0D99-4ABA-9C79-08516E7D7B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800" y="1946497"/>
            <a:ext cx="8159850" cy="3956362"/>
          </a:xfrm>
        </p:spPr>
        <p:txBody>
          <a:bodyPr/>
          <a:lstStyle/>
          <a:p>
            <a:pPr algn="ctr"/>
            <a:endParaRPr lang="en-US" sz="2800" b="1" dirty="0"/>
          </a:p>
          <a:p>
            <a:r>
              <a:rPr lang="en-US" sz="2400" b="1" dirty="0" smtClean="0"/>
              <a:t>58</a:t>
            </a:r>
            <a:r>
              <a:rPr lang="en-US" sz="2400" b="1" dirty="0"/>
              <a:t>% Overall Reduction in Harm </a:t>
            </a:r>
            <a:r>
              <a:rPr lang="en-US" sz="2400" b="1" dirty="0" smtClean="0"/>
              <a:t>Events</a:t>
            </a:r>
            <a:endParaRPr lang="en-US" sz="1050" b="1" dirty="0"/>
          </a:p>
          <a:p>
            <a:pPr marL="342900" lvl="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dirty="0"/>
              <a:t>C. </a:t>
            </a:r>
            <a:r>
              <a:rPr lang="en-US" sz="2000" dirty="0" err="1"/>
              <a:t>difficile</a:t>
            </a:r>
            <a:r>
              <a:rPr lang="en-US" sz="2000" dirty="0"/>
              <a:t> infections (from 49 to 23; SIR = 0.52)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dirty="0"/>
              <a:t>Falls that meet SRE criteria (from 12 to 6)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dirty="0"/>
              <a:t>Reportable surgical site infections (from 21 to 6)</a:t>
            </a:r>
          </a:p>
          <a:p>
            <a:pPr marL="342900" lvl="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dirty="0"/>
              <a:t>Serious medication errors (from 4 to 2)</a:t>
            </a:r>
          </a:p>
          <a:p>
            <a:pPr marL="342900" lvl="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dirty="0"/>
              <a:t>Early elective deliveries (from 1 to 0)</a:t>
            </a:r>
          </a:p>
          <a:p>
            <a:pPr marL="342900" lvl="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dirty="0"/>
              <a:t>Serious Pressure injuries (remained at 0) 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GB" sz="2000" dirty="0" smtClean="0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xmlns="" id="{67151105-CC2A-4B12-941B-CC23CF2BE17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 smtClean="0"/>
              <a:t>Addison Gilbert Hospital</a:t>
            </a:r>
            <a:endParaRPr lang="en-GB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59552" y="1208204"/>
            <a:ext cx="8648646" cy="55226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ts val="2200"/>
              </a:lnSpc>
              <a:spcBef>
                <a:spcPct val="0"/>
              </a:spcBef>
              <a:buNone/>
              <a:defRPr sz="22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800" dirty="0" smtClean="0"/>
          </a:p>
          <a:p>
            <a:r>
              <a:rPr lang="en-US" sz="2800" dirty="0" smtClean="0"/>
              <a:t>FY2018 Results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3691218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E4905670-9B57-4FCF-97C3-8DC1D2B57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74B61-50D3-3946-8366-1E447A2A8431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xmlns="" id="{E0719B4A-E8F0-431F-A970-F2FE2ED0A9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dirty="0" smtClean="0"/>
              <a:t>Getting to Zero </a:t>
            </a:r>
            <a:r>
              <a:rPr lang="en-GB" dirty="0"/>
              <a:t>| </a:t>
            </a:r>
            <a:r>
              <a:rPr lang="en-GB" dirty="0" smtClean="0"/>
              <a:t>April </a:t>
            </a:r>
            <a:r>
              <a:rPr lang="en-GB" dirty="0"/>
              <a:t>2019</a:t>
            </a:r>
            <a:endParaRPr lang="en-US" dirty="0"/>
          </a:p>
        </p:txBody>
      </p:sp>
      <p:sp>
        <p:nvSpPr>
          <p:cNvPr id="22" name="Title 21">
            <a:extLst>
              <a:ext uri="{FF2B5EF4-FFF2-40B4-BE49-F238E27FC236}">
                <a16:creationId xmlns:a16="http://schemas.microsoft.com/office/drawing/2014/main" xmlns="" id="{8AD65628-6833-4393-9316-765E8D2AE0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Beverly Hospital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xmlns="" id="{A3D70C68-0D99-4ABA-9C79-08516E7D7B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800" y="1246906"/>
            <a:ext cx="7936948" cy="5058477"/>
          </a:xfrm>
        </p:spPr>
        <p:txBody>
          <a:bodyPr/>
          <a:lstStyle/>
          <a:p>
            <a:endParaRPr lang="en-GB" sz="4000" b="1" dirty="0" smtClean="0"/>
          </a:p>
          <a:p>
            <a:r>
              <a:rPr lang="en-GB" sz="4000" b="1" dirty="0" smtClean="0"/>
              <a:t>Further Opportunities</a:t>
            </a:r>
          </a:p>
          <a:p>
            <a:r>
              <a:rPr lang="en-GB" sz="4000" b="1" dirty="0" smtClean="0"/>
              <a:t> </a:t>
            </a:r>
            <a:endParaRPr lang="en-US" sz="2400" u="sng" dirty="0"/>
          </a:p>
          <a:p>
            <a:pPr marL="457200" indent="-45720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US" sz="2800" dirty="0" smtClean="0"/>
              <a:t>Sustain execution in the face of changing health care landscape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dirty="0" smtClean="0"/>
              <a:t>Address compassion fatigue and burnout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dirty="0" smtClean="0"/>
              <a:t>Push our transparency comfort zone</a:t>
            </a:r>
          </a:p>
          <a:p>
            <a:pPr marL="457200" indent="-45720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US" sz="2800" dirty="0" smtClean="0"/>
              <a:t>Identify the “new frontiers” for engaging patients and families</a:t>
            </a:r>
            <a:endParaRPr lang="en-US" sz="2400" dirty="0"/>
          </a:p>
          <a:p>
            <a:pPr>
              <a:lnSpc>
                <a:spcPct val="100000"/>
              </a:lnSpc>
            </a:pPr>
            <a:endParaRPr lang="en-GB" sz="2800" dirty="0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xmlns="" id="{67151105-CC2A-4B12-941B-CC23CF2BE17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 smtClean="0"/>
              <a:t>Addison Gilbert Hospital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383783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Footer Placeholder 45">
            <a:extLst>
              <a:ext uri="{FF2B5EF4-FFF2-40B4-BE49-F238E27FC236}">
                <a16:creationId xmlns:a16="http://schemas.microsoft.com/office/drawing/2014/main" xmlns="" id="{E67CDD1F-EBDC-4296-9505-41C0AB90E5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1800" y="6442543"/>
            <a:ext cx="4749800" cy="226299"/>
          </a:xfrm>
        </p:spPr>
        <p:txBody>
          <a:bodyPr/>
          <a:lstStyle/>
          <a:p>
            <a:r>
              <a:rPr lang="en-GB" dirty="0" smtClean="0"/>
              <a:t>Getting to Zero| April </a:t>
            </a:r>
            <a:r>
              <a:rPr lang="en-GB" dirty="0"/>
              <a:t>2019</a:t>
            </a:r>
            <a:endParaRPr lang="en-US" dirty="0"/>
          </a:p>
        </p:txBody>
      </p:sp>
      <p:sp>
        <p:nvSpPr>
          <p:cNvPr id="37" name="Title 36">
            <a:extLst>
              <a:ext uri="{FF2B5EF4-FFF2-40B4-BE49-F238E27FC236}">
                <a16:creationId xmlns:a16="http://schemas.microsoft.com/office/drawing/2014/main" xmlns="" id="{5995FFBF-6200-4C87-B0C9-9B83CE2859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Beverly Hospital</a:t>
            </a:r>
            <a:endParaRPr lang="en-GB" dirty="0"/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xmlns="" id="{65273487-754B-4764-90CF-B526B4A1F8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799" y="1246907"/>
            <a:ext cx="8289555" cy="4930056"/>
          </a:xfrm>
        </p:spPr>
        <p:txBody>
          <a:bodyPr/>
          <a:lstStyle/>
          <a:p>
            <a:endParaRPr lang="pt-BR" dirty="0" smtClean="0"/>
          </a:p>
          <a:p>
            <a:pPr algn="ctr"/>
            <a:r>
              <a:rPr lang="pt-BR" sz="3600" dirty="0" smtClean="0"/>
              <a:t>Thank You!</a:t>
            </a:r>
          </a:p>
          <a:p>
            <a:pPr algn="ctr"/>
            <a:endParaRPr lang="pt-BR" sz="3600" dirty="0" smtClean="0"/>
          </a:p>
          <a:p>
            <a:pPr algn="ctr"/>
            <a:endParaRPr lang="pt-BR" sz="3600" dirty="0" smtClean="0"/>
          </a:p>
          <a:p>
            <a:pPr algn="ctr"/>
            <a:r>
              <a:rPr lang="pt-BR" sz="3600" dirty="0" smtClean="0"/>
              <a:t>Contact Information:</a:t>
            </a:r>
          </a:p>
          <a:p>
            <a:pPr algn="ctr"/>
            <a:endParaRPr lang="pt-BR" sz="2800" dirty="0"/>
          </a:p>
          <a:p>
            <a:pPr algn="ctr"/>
            <a:r>
              <a:rPr lang="pt-BR" sz="2800" dirty="0" smtClean="0"/>
              <a:t>Mark Gendreau</a:t>
            </a:r>
          </a:p>
          <a:p>
            <a:pPr algn="ctr"/>
            <a:r>
              <a:rPr lang="pt-BR" sz="2400" dirty="0" smtClean="0"/>
              <a:t>Mark.A.Gendreau@lahey.org</a:t>
            </a:r>
          </a:p>
          <a:p>
            <a:pPr algn="ctr"/>
            <a:endParaRPr lang="pt-BR" sz="2800" dirty="0" smtClean="0"/>
          </a:p>
          <a:p>
            <a:pPr algn="ctr"/>
            <a:r>
              <a:rPr lang="pt-BR" sz="2800" dirty="0" smtClean="0"/>
              <a:t>Carol Jones</a:t>
            </a:r>
          </a:p>
          <a:p>
            <a:pPr algn="ctr"/>
            <a:r>
              <a:rPr lang="pt-BR" sz="2400" dirty="0" smtClean="0"/>
              <a:t>Carol.S.Jones@lahey.org</a:t>
            </a:r>
          </a:p>
          <a:p>
            <a:pPr algn="ctr"/>
            <a:endParaRPr lang="pt-BR" sz="2800" dirty="0" smtClean="0"/>
          </a:p>
          <a:p>
            <a:pPr algn="ctr"/>
            <a:r>
              <a:rPr lang="pt-BR" sz="2800" dirty="0" smtClean="0"/>
              <a:t>Kim Perryman</a:t>
            </a:r>
          </a:p>
          <a:p>
            <a:pPr algn="ctr"/>
            <a:r>
              <a:rPr lang="pt-BR" sz="2400" dirty="0" smtClean="0"/>
              <a:t>Kimberly.A.Perryman@lahey.org</a:t>
            </a:r>
          </a:p>
          <a:p>
            <a:endParaRPr lang="pt-BR" dirty="0"/>
          </a:p>
        </p:txBody>
      </p:sp>
      <p:sp>
        <p:nvSpPr>
          <p:cNvPr id="47" name="Slide Number Placeholder 46">
            <a:extLst>
              <a:ext uri="{FF2B5EF4-FFF2-40B4-BE49-F238E27FC236}">
                <a16:creationId xmlns:a16="http://schemas.microsoft.com/office/drawing/2014/main" xmlns="" id="{173BE56B-7EB8-4811-8425-578857AEC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74B61-50D3-3946-8366-1E447A2A8431}" type="slidenum">
              <a:rPr lang="en-US" smtClean="0"/>
              <a:t>19</a:t>
            </a:fld>
            <a:endParaRPr lang="en-US" dirty="0"/>
          </a:p>
        </p:txBody>
      </p:sp>
      <p:sp>
        <p:nvSpPr>
          <p:cNvPr id="44" name="Text Placeholder 43">
            <a:extLst>
              <a:ext uri="{FF2B5EF4-FFF2-40B4-BE49-F238E27FC236}">
                <a16:creationId xmlns:a16="http://schemas.microsoft.com/office/drawing/2014/main" xmlns="" id="{437DBDD0-100F-427C-9E44-2DE9FCA034E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 smtClean="0"/>
              <a:t>Addison Gilbert Hospital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29478994"/>
      </p:ext>
    </p:extLst>
  </p:cSld>
  <p:clrMapOvr>
    <a:masterClrMapping/>
  </p:clrMapOvr>
</p:sld>
</file>

<file path=ppt/theme/theme1.xml><?xml version="1.0" encoding="utf-8"?>
<a:theme xmlns:a="http://schemas.openxmlformats.org/drawingml/2006/main" name="BILH_PPT_Standard_BH">
  <a:themeElements>
    <a:clrScheme name="BILH Theme Colours">
      <a:dk1>
        <a:sysClr val="windowText" lastClr="000000"/>
      </a:dk1>
      <a:lt1>
        <a:sysClr val="window" lastClr="FFFFFF"/>
      </a:lt1>
      <a:dk2>
        <a:srgbClr val="183E75"/>
      </a:dk2>
      <a:lt2>
        <a:srgbClr val="A9A9A9"/>
      </a:lt2>
      <a:accent1>
        <a:srgbClr val="183E75"/>
      </a:accent1>
      <a:accent2>
        <a:srgbClr val="0069B4"/>
      </a:accent2>
      <a:accent3>
        <a:srgbClr val="009EDF"/>
      </a:accent3>
      <a:accent4>
        <a:srgbClr val="784B98"/>
      </a:accent4>
      <a:accent5>
        <a:srgbClr val="F48F0C"/>
      </a:accent5>
      <a:accent6>
        <a:srgbClr val="F6C424"/>
      </a:accent6>
      <a:hlink>
        <a:srgbClr val="183E75"/>
      </a:hlink>
      <a:folHlink>
        <a:srgbClr val="5A5A5A"/>
      </a:folHlink>
    </a:clrScheme>
    <a:fontScheme name="BILH Theme 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BILH_Presentation_Standard_BH" id="{E918221B-0374-4CB7-9265-2A8311D0BC1E}" vid="{9CFDE566-7EC0-4733-AD7D-8CAFFC4DCF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BILH_PPT_Standard_BH</Template>
  <TotalTime>246</TotalTime>
  <Words>618</Words>
  <Application>Microsoft Office PowerPoint</Application>
  <PresentationFormat>On-screen Show (4:3)</PresentationFormat>
  <Paragraphs>203</Paragraphs>
  <Slides>19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BILH_PPT_Standard_BH</vt:lpstr>
      <vt:lpstr>Getting to Zero …from Board to front line, connecting all the dots!</vt:lpstr>
      <vt:lpstr>Beverly Hospital</vt:lpstr>
      <vt:lpstr>Beverly Hospital</vt:lpstr>
      <vt:lpstr>Beverly Hospital</vt:lpstr>
      <vt:lpstr>Beverly Hospital</vt:lpstr>
      <vt:lpstr>Beverly Hospital</vt:lpstr>
      <vt:lpstr>Beverly Hospital</vt:lpstr>
      <vt:lpstr>Beverly Hospital</vt:lpstr>
      <vt:lpstr>Beverly Hospital</vt:lpstr>
      <vt:lpstr>Beverly Hospital</vt:lpstr>
      <vt:lpstr>Beverly Hospital</vt:lpstr>
      <vt:lpstr>Beverly Hospital</vt:lpstr>
      <vt:lpstr>Beverly Hospital</vt:lpstr>
      <vt:lpstr>Beverly Hospital</vt:lpstr>
      <vt:lpstr>Beverly Hospital</vt:lpstr>
      <vt:lpstr>Beverly Hospital</vt:lpstr>
      <vt:lpstr>Beverly Hospital</vt:lpstr>
      <vt:lpstr>Beverly Hospital</vt:lpstr>
      <vt:lpstr>Beverly Hospital</vt:lpstr>
    </vt:vector>
  </TitlesOfParts>
  <Company>Lahey Clinic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PRESENTATION TO INSERT COMPANY NAME</dc:title>
  <dc:creator>Cieri, Kristine</dc:creator>
  <cp:lastModifiedBy>Amelia Cook</cp:lastModifiedBy>
  <cp:revision>24</cp:revision>
  <cp:lastPrinted>2019-03-28T13:14:48Z</cp:lastPrinted>
  <dcterms:created xsi:type="dcterms:W3CDTF">2019-03-21T18:07:09Z</dcterms:created>
  <dcterms:modified xsi:type="dcterms:W3CDTF">2019-03-28T17:11:28Z</dcterms:modified>
</cp:coreProperties>
</file>